
<file path=[Content_Types].xml><?xml version="1.0" encoding="utf-8"?>
<Types xmlns="http://schemas.openxmlformats.org/package/2006/content-types"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8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9FF"/>
    <a:srgbClr val="00FFFF"/>
    <a:srgbClr val="66FF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CA5CC63-DD6E-4171-983C-7913E6A6A3AD}" v="32" dt="2025-02-16T10:05:36.04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992" autoAdjust="0"/>
    <p:restoredTop sz="94660"/>
  </p:normalViewPr>
  <p:slideViewPr>
    <p:cSldViewPr snapToGrid="0">
      <p:cViewPr varScale="1">
        <p:scale>
          <a:sx n="103" d="100"/>
          <a:sy n="103" d="100"/>
        </p:scale>
        <p:origin x="88" y="3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38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microsoft.com/office/2016/11/relationships/changesInfo" Target="changesInfos/changesInfo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lice Leung" userId="23169e8d-2469-4101-a9cd-9abc26f3de5f" providerId="ADAL" clId="{DCA5CC63-DD6E-4171-983C-7913E6A6A3AD}"/>
    <pc:docChg chg="undo custSel addSld delSld modSld modMainMaster">
      <pc:chgData name="Alice Leung" userId="23169e8d-2469-4101-a9cd-9abc26f3de5f" providerId="ADAL" clId="{DCA5CC63-DD6E-4171-983C-7913E6A6A3AD}" dt="2025-02-16T10:02:51.387" v="377"/>
      <pc:docMkLst>
        <pc:docMk/>
      </pc:docMkLst>
      <pc:sldChg chg="addSp delSp modSp mod setBg delAnim modAnim">
        <pc:chgData name="Alice Leung" userId="23169e8d-2469-4101-a9cd-9abc26f3de5f" providerId="ADAL" clId="{DCA5CC63-DD6E-4171-983C-7913E6A6A3AD}" dt="2025-02-16T10:02:49.093" v="375" actId="21"/>
        <pc:sldMkLst>
          <pc:docMk/>
          <pc:sldMk cId="3214712127" sldId="256"/>
        </pc:sldMkLst>
        <pc:spChg chg="mod">
          <ac:chgData name="Alice Leung" userId="23169e8d-2469-4101-a9cd-9abc26f3de5f" providerId="ADAL" clId="{DCA5CC63-DD6E-4171-983C-7913E6A6A3AD}" dt="2025-02-16T09:27:13.932" v="69" actId="403"/>
          <ac:spMkLst>
            <pc:docMk/>
            <pc:sldMk cId="3214712127" sldId="256"/>
            <ac:spMk id="2" creationId="{C7E7ED1F-3F45-90E5-1D18-4033DE921A74}"/>
          </ac:spMkLst>
        </pc:spChg>
        <pc:spChg chg="mod">
          <ac:chgData name="Alice Leung" userId="23169e8d-2469-4101-a9cd-9abc26f3de5f" providerId="ADAL" clId="{DCA5CC63-DD6E-4171-983C-7913E6A6A3AD}" dt="2025-02-16T09:27:24.553" v="71" actId="113"/>
          <ac:spMkLst>
            <pc:docMk/>
            <pc:sldMk cId="3214712127" sldId="256"/>
            <ac:spMk id="3" creationId="{4FB22795-87E8-A5F3-7492-2B132FFFA2A9}"/>
          </ac:spMkLst>
        </pc:spChg>
        <pc:picChg chg="add del mod">
          <ac:chgData name="Alice Leung" userId="23169e8d-2469-4101-a9cd-9abc26f3de5f" providerId="ADAL" clId="{DCA5CC63-DD6E-4171-983C-7913E6A6A3AD}" dt="2025-02-16T10:02:49.093" v="375" actId="21"/>
          <ac:picMkLst>
            <pc:docMk/>
            <pc:sldMk cId="3214712127" sldId="256"/>
            <ac:picMk id="4" creationId="{8E1CFBC5-516B-F5F9-0C3E-499723206A17}"/>
          </ac:picMkLst>
        </pc:picChg>
        <pc:picChg chg="add mod">
          <ac:chgData name="Alice Leung" userId="23169e8d-2469-4101-a9cd-9abc26f3de5f" providerId="ADAL" clId="{DCA5CC63-DD6E-4171-983C-7913E6A6A3AD}" dt="2025-02-16T09:22:40.028" v="0"/>
          <ac:picMkLst>
            <pc:docMk/>
            <pc:sldMk cId="3214712127" sldId="256"/>
            <ac:picMk id="5" creationId="{3EE1DF8E-7A72-6828-774C-EA70197A9CAD}"/>
          </ac:picMkLst>
        </pc:picChg>
        <pc:picChg chg="add del mod">
          <ac:chgData name="Alice Leung" userId="23169e8d-2469-4101-a9cd-9abc26f3de5f" providerId="ADAL" clId="{DCA5CC63-DD6E-4171-983C-7913E6A6A3AD}" dt="2025-02-16T09:57:16.377" v="368" actId="21"/>
          <ac:picMkLst>
            <pc:docMk/>
            <pc:sldMk cId="3214712127" sldId="256"/>
            <ac:picMk id="7" creationId="{32E762F7-3FC7-91B8-CC6D-FADF8009545E}"/>
          </ac:picMkLst>
        </pc:picChg>
        <pc:picChg chg="add mod">
          <ac:chgData name="Alice Leung" userId="23169e8d-2469-4101-a9cd-9abc26f3de5f" providerId="ADAL" clId="{DCA5CC63-DD6E-4171-983C-7913E6A6A3AD}" dt="2025-02-16T09:31:20.821" v="75" actId="1076"/>
          <ac:picMkLst>
            <pc:docMk/>
            <pc:sldMk cId="3214712127" sldId="256"/>
            <ac:picMk id="1026" creationId="{545B6D03-A1F0-AFA9-0716-033CEA60CD5B}"/>
          </ac:picMkLst>
        </pc:picChg>
      </pc:sldChg>
      <pc:sldChg chg="addSp delSp modSp add del mod setBg">
        <pc:chgData name="Alice Leung" userId="23169e8d-2469-4101-a9cd-9abc26f3de5f" providerId="ADAL" clId="{DCA5CC63-DD6E-4171-983C-7913E6A6A3AD}" dt="2025-02-16T09:26:44.466" v="62" actId="13822"/>
        <pc:sldMkLst>
          <pc:docMk/>
          <pc:sldMk cId="1979433964" sldId="257"/>
        </pc:sldMkLst>
        <pc:spChg chg="del mod">
          <ac:chgData name="Alice Leung" userId="23169e8d-2469-4101-a9cd-9abc26f3de5f" providerId="ADAL" clId="{DCA5CC63-DD6E-4171-983C-7913E6A6A3AD}" dt="2025-02-16T09:24:18.817" v="27" actId="478"/>
          <ac:spMkLst>
            <pc:docMk/>
            <pc:sldMk cId="1979433964" sldId="257"/>
            <ac:spMk id="4" creationId="{7AD55ACF-ED81-0CE8-14D7-4310FD0B375D}"/>
          </ac:spMkLst>
        </pc:spChg>
        <pc:spChg chg="add del mod">
          <ac:chgData name="Alice Leung" userId="23169e8d-2469-4101-a9cd-9abc26f3de5f" providerId="ADAL" clId="{DCA5CC63-DD6E-4171-983C-7913E6A6A3AD}" dt="2025-02-16T09:24:11.395" v="25" actId="478"/>
          <ac:spMkLst>
            <pc:docMk/>
            <pc:sldMk cId="1979433964" sldId="257"/>
            <ac:spMk id="5" creationId="{A5EC6614-0FB9-6D71-7704-0D829C773794}"/>
          </ac:spMkLst>
        </pc:spChg>
        <pc:spChg chg="mod">
          <ac:chgData name="Alice Leung" userId="23169e8d-2469-4101-a9cd-9abc26f3de5f" providerId="ADAL" clId="{DCA5CC63-DD6E-4171-983C-7913E6A6A3AD}" dt="2025-02-16T09:26:44.466" v="62" actId="13822"/>
          <ac:spMkLst>
            <pc:docMk/>
            <pc:sldMk cId="1979433964" sldId="257"/>
            <ac:spMk id="7" creationId="{7D716721-8FC2-B25A-E935-164E0A67761F}"/>
          </ac:spMkLst>
        </pc:spChg>
        <pc:picChg chg="add mod">
          <ac:chgData name="Alice Leung" userId="23169e8d-2469-4101-a9cd-9abc26f3de5f" providerId="ADAL" clId="{DCA5CC63-DD6E-4171-983C-7913E6A6A3AD}" dt="2025-02-16T09:23:34.152" v="13"/>
          <ac:picMkLst>
            <pc:docMk/>
            <pc:sldMk cId="1979433964" sldId="257"/>
            <ac:picMk id="3" creationId="{E6302831-58A6-8922-A52A-DA1F22EF6083}"/>
          </ac:picMkLst>
        </pc:picChg>
        <pc:picChg chg="add mod ord">
          <ac:chgData name="Alice Leung" userId="23169e8d-2469-4101-a9cd-9abc26f3de5f" providerId="ADAL" clId="{DCA5CC63-DD6E-4171-983C-7913E6A6A3AD}" dt="2025-02-16T09:23:59.489" v="24"/>
          <ac:picMkLst>
            <pc:docMk/>
            <pc:sldMk cId="1979433964" sldId="257"/>
            <ac:picMk id="8" creationId="{9A096862-4A1C-B2F1-019C-E628FFEC2CDD}"/>
          </ac:picMkLst>
        </pc:picChg>
      </pc:sldChg>
      <pc:sldChg chg="del setBg">
        <pc:chgData name="Alice Leung" userId="23169e8d-2469-4101-a9cd-9abc26f3de5f" providerId="ADAL" clId="{DCA5CC63-DD6E-4171-983C-7913E6A6A3AD}" dt="2025-02-16T09:26:31.341" v="37" actId="47"/>
        <pc:sldMkLst>
          <pc:docMk/>
          <pc:sldMk cId="630644383" sldId="258"/>
        </pc:sldMkLst>
      </pc:sldChg>
      <pc:sldChg chg="modSp add mod">
        <pc:chgData name="Alice Leung" userId="23169e8d-2469-4101-a9cd-9abc26f3de5f" providerId="ADAL" clId="{DCA5CC63-DD6E-4171-983C-7913E6A6A3AD}" dt="2025-02-16T09:31:39.655" v="80" actId="13822"/>
        <pc:sldMkLst>
          <pc:docMk/>
          <pc:sldMk cId="779885996" sldId="258"/>
        </pc:sldMkLst>
        <pc:spChg chg="mod">
          <ac:chgData name="Alice Leung" userId="23169e8d-2469-4101-a9cd-9abc26f3de5f" providerId="ADAL" clId="{DCA5CC63-DD6E-4171-983C-7913E6A6A3AD}" dt="2025-02-16T09:31:39.655" v="80" actId="13822"/>
          <ac:spMkLst>
            <pc:docMk/>
            <pc:sldMk cId="779885996" sldId="258"/>
            <ac:spMk id="7" creationId="{55E13313-D99E-CE5C-B94C-E81A6F2CF814}"/>
          </ac:spMkLst>
        </pc:spChg>
      </pc:sldChg>
      <pc:sldChg chg="modSp add mod">
        <pc:chgData name="Alice Leung" userId="23169e8d-2469-4101-a9cd-9abc26f3de5f" providerId="ADAL" clId="{DCA5CC63-DD6E-4171-983C-7913E6A6A3AD}" dt="2025-02-16T09:32:09.787" v="95" actId="13822"/>
        <pc:sldMkLst>
          <pc:docMk/>
          <pc:sldMk cId="1302956374" sldId="259"/>
        </pc:sldMkLst>
        <pc:spChg chg="mod">
          <ac:chgData name="Alice Leung" userId="23169e8d-2469-4101-a9cd-9abc26f3de5f" providerId="ADAL" clId="{DCA5CC63-DD6E-4171-983C-7913E6A6A3AD}" dt="2025-02-16T09:32:09.787" v="95" actId="13822"/>
          <ac:spMkLst>
            <pc:docMk/>
            <pc:sldMk cId="1302956374" sldId="259"/>
            <ac:spMk id="7" creationId="{DF6871BB-DCB0-4FBF-D10B-3FE7F5C35DBF}"/>
          </ac:spMkLst>
        </pc:spChg>
      </pc:sldChg>
      <pc:sldChg chg="del setBg">
        <pc:chgData name="Alice Leung" userId="23169e8d-2469-4101-a9cd-9abc26f3de5f" providerId="ADAL" clId="{DCA5CC63-DD6E-4171-983C-7913E6A6A3AD}" dt="2025-02-16T09:26:32.026" v="38" actId="47"/>
        <pc:sldMkLst>
          <pc:docMk/>
          <pc:sldMk cId="3169782045" sldId="259"/>
        </pc:sldMkLst>
      </pc:sldChg>
      <pc:sldChg chg="modSp add mod">
        <pc:chgData name="Alice Leung" userId="23169e8d-2469-4101-a9cd-9abc26f3de5f" providerId="ADAL" clId="{DCA5CC63-DD6E-4171-983C-7913E6A6A3AD}" dt="2025-02-16T09:34:08.716" v="110" actId="13822"/>
        <pc:sldMkLst>
          <pc:docMk/>
          <pc:sldMk cId="2659869045" sldId="260"/>
        </pc:sldMkLst>
        <pc:spChg chg="mod">
          <ac:chgData name="Alice Leung" userId="23169e8d-2469-4101-a9cd-9abc26f3de5f" providerId="ADAL" clId="{DCA5CC63-DD6E-4171-983C-7913E6A6A3AD}" dt="2025-02-16T09:34:08.716" v="110" actId="13822"/>
          <ac:spMkLst>
            <pc:docMk/>
            <pc:sldMk cId="2659869045" sldId="260"/>
            <ac:spMk id="7" creationId="{C064A7AA-9A33-A7CE-665F-35BF787DA733}"/>
          </ac:spMkLst>
        </pc:spChg>
      </pc:sldChg>
      <pc:sldChg chg="del setBg">
        <pc:chgData name="Alice Leung" userId="23169e8d-2469-4101-a9cd-9abc26f3de5f" providerId="ADAL" clId="{DCA5CC63-DD6E-4171-983C-7913E6A6A3AD}" dt="2025-02-16T09:26:32.288" v="39" actId="47"/>
        <pc:sldMkLst>
          <pc:docMk/>
          <pc:sldMk cId="2991792014" sldId="260"/>
        </pc:sldMkLst>
      </pc:sldChg>
      <pc:sldChg chg="del setBg">
        <pc:chgData name="Alice Leung" userId="23169e8d-2469-4101-a9cd-9abc26f3de5f" providerId="ADAL" clId="{DCA5CC63-DD6E-4171-983C-7913E6A6A3AD}" dt="2025-02-16T09:26:32.458" v="40" actId="47"/>
        <pc:sldMkLst>
          <pc:docMk/>
          <pc:sldMk cId="689340253" sldId="261"/>
        </pc:sldMkLst>
      </pc:sldChg>
      <pc:sldChg chg="modSp add mod">
        <pc:chgData name="Alice Leung" userId="23169e8d-2469-4101-a9cd-9abc26f3de5f" providerId="ADAL" clId="{DCA5CC63-DD6E-4171-983C-7913E6A6A3AD}" dt="2025-02-16T09:34:28.835" v="118" actId="13822"/>
        <pc:sldMkLst>
          <pc:docMk/>
          <pc:sldMk cId="3433999021" sldId="261"/>
        </pc:sldMkLst>
        <pc:spChg chg="mod">
          <ac:chgData name="Alice Leung" userId="23169e8d-2469-4101-a9cd-9abc26f3de5f" providerId="ADAL" clId="{DCA5CC63-DD6E-4171-983C-7913E6A6A3AD}" dt="2025-02-16T09:34:28.835" v="118" actId="13822"/>
          <ac:spMkLst>
            <pc:docMk/>
            <pc:sldMk cId="3433999021" sldId="261"/>
            <ac:spMk id="7" creationId="{E4F1832A-8262-9156-D396-5CDE6410C245}"/>
          </ac:spMkLst>
        </pc:spChg>
      </pc:sldChg>
      <pc:sldChg chg="modSp add mod">
        <pc:chgData name="Alice Leung" userId="23169e8d-2469-4101-a9cd-9abc26f3de5f" providerId="ADAL" clId="{DCA5CC63-DD6E-4171-983C-7913E6A6A3AD}" dt="2025-02-16T09:35:11.657" v="130" actId="13822"/>
        <pc:sldMkLst>
          <pc:docMk/>
          <pc:sldMk cId="50206366" sldId="262"/>
        </pc:sldMkLst>
        <pc:spChg chg="mod">
          <ac:chgData name="Alice Leung" userId="23169e8d-2469-4101-a9cd-9abc26f3de5f" providerId="ADAL" clId="{DCA5CC63-DD6E-4171-983C-7913E6A6A3AD}" dt="2025-02-16T09:35:11.657" v="130" actId="13822"/>
          <ac:spMkLst>
            <pc:docMk/>
            <pc:sldMk cId="50206366" sldId="262"/>
            <ac:spMk id="7" creationId="{9396B0EA-90E1-4A32-F848-2B37C148B271}"/>
          </ac:spMkLst>
        </pc:spChg>
      </pc:sldChg>
      <pc:sldChg chg="del setBg">
        <pc:chgData name="Alice Leung" userId="23169e8d-2469-4101-a9cd-9abc26f3de5f" providerId="ADAL" clId="{DCA5CC63-DD6E-4171-983C-7913E6A6A3AD}" dt="2025-02-16T09:26:32.597" v="41" actId="47"/>
        <pc:sldMkLst>
          <pc:docMk/>
          <pc:sldMk cId="404472297" sldId="262"/>
        </pc:sldMkLst>
      </pc:sldChg>
      <pc:sldChg chg="del setBg">
        <pc:chgData name="Alice Leung" userId="23169e8d-2469-4101-a9cd-9abc26f3de5f" providerId="ADAL" clId="{DCA5CC63-DD6E-4171-983C-7913E6A6A3AD}" dt="2025-02-16T09:26:32.771" v="42" actId="47"/>
        <pc:sldMkLst>
          <pc:docMk/>
          <pc:sldMk cId="388710993" sldId="263"/>
        </pc:sldMkLst>
      </pc:sldChg>
      <pc:sldChg chg="modSp add mod">
        <pc:chgData name="Alice Leung" userId="23169e8d-2469-4101-a9cd-9abc26f3de5f" providerId="ADAL" clId="{DCA5CC63-DD6E-4171-983C-7913E6A6A3AD}" dt="2025-02-16T09:35:34.762" v="135" actId="13822"/>
        <pc:sldMkLst>
          <pc:docMk/>
          <pc:sldMk cId="3474036768" sldId="263"/>
        </pc:sldMkLst>
        <pc:spChg chg="mod">
          <ac:chgData name="Alice Leung" userId="23169e8d-2469-4101-a9cd-9abc26f3de5f" providerId="ADAL" clId="{DCA5CC63-DD6E-4171-983C-7913E6A6A3AD}" dt="2025-02-16T09:35:34.762" v="135" actId="13822"/>
          <ac:spMkLst>
            <pc:docMk/>
            <pc:sldMk cId="3474036768" sldId="263"/>
            <ac:spMk id="7" creationId="{12EF882F-3908-0B41-EBA8-CF007C87DA2B}"/>
          </ac:spMkLst>
        </pc:spChg>
      </pc:sldChg>
      <pc:sldChg chg="del setBg">
        <pc:chgData name="Alice Leung" userId="23169e8d-2469-4101-a9cd-9abc26f3de5f" providerId="ADAL" clId="{DCA5CC63-DD6E-4171-983C-7913E6A6A3AD}" dt="2025-02-16T09:26:32.961" v="43" actId="47"/>
        <pc:sldMkLst>
          <pc:docMk/>
          <pc:sldMk cId="1021630674" sldId="264"/>
        </pc:sldMkLst>
      </pc:sldChg>
      <pc:sldChg chg="modSp add mod">
        <pc:chgData name="Alice Leung" userId="23169e8d-2469-4101-a9cd-9abc26f3de5f" providerId="ADAL" clId="{DCA5CC63-DD6E-4171-983C-7913E6A6A3AD}" dt="2025-02-16T09:36:43.023" v="152" actId="13822"/>
        <pc:sldMkLst>
          <pc:docMk/>
          <pc:sldMk cId="3305009489" sldId="264"/>
        </pc:sldMkLst>
        <pc:spChg chg="mod">
          <ac:chgData name="Alice Leung" userId="23169e8d-2469-4101-a9cd-9abc26f3de5f" providerId="ADAL" clId="{DCA5CC63-DD6E-4171-983C-7913E6A6A3AD}" dt="2025-02-16T09:36:43.023" v="152" actId="13822"/>
          <ac:spMkLst>
            <pc:docMk/>
            <pc:sldMk cId="3305009489" sldId="264"/>
            <ac:spMk id="7" creationId="{A2F02F1B-29D6-86CF-BDD2-2F62BF9CED96}"/>
          </ac:spMkLst>
        </pc:spChg>
      </pc:sldChg>
      <pc:sldChg chg="modSp add mod">
        <pc:chgData name="Alice Leung" userId="23169e8d-2469-4101-a9cd-9abc26f3de5f" providerId="ADAL" clId="{DCA5CC63-DD6E-4171-983C-7913E6A6A3AD}" dt="2025-02-16T09:37:05.576" v="161" actId="13822"/>
        <pc:sldMkLst>
          <pc:docMk/>
          <pc:sldMk cId="2649055669" sldId="265"/>
        </pc:sldMkLst>
        <pc:spChg chg="mod">
          <ac:chgData name="Alice Leung" userId="23169e8d-2469-4101-a9cd-9abc26f3de5f" providerId="ADAL" clId="{DCA5CC63-DD6E-4171-983C-7913E6A6A3AD}" dt="2025-02-16T09:37:05.576" v="161" actId="13822"/>
          <ac:spMkLst>
            <pc:docMk/>
            <pc:sldMk cId="2649055669" sldId="265"/>
            <ac:spMk id="7" creationId="{120EDEB8-9297-85D1-146E-B0CCA8A63FB1}"/>
          </ac:spMkLst>
        </pc:spChg>
      </pc:sldChg>
      <pc:sldChg chg="del setBg">
        <pc:chgData name="Alice Leung" userId="23169e8d-2469-4101-a9cd-9abc26f3de5f" providerId="ADAL" clId="{DCA5CC63-DD6E-4171-983C-7913E6A6A3AD}" dt="2025-02-16T09:26:33.138" v="44" actId="47"/>
        <pc:sldMkLst>
          <pc:docMk/>
          <pc:sldMk cId="3703147406" sldId="265"/>
        </pc:sldMkLst>
      </pc:sldChg>
      <pc:sldChg chg="modSp add mod">
        <pc:chgData name="Alice Leung" userId="23169e8d-2469-4101-a9cd-9abc26f3de5f" providerId="ADAL" clId="{DCA5CC63-DD6E-4171-983C-7913E6A6A3AD}" dt="2025-02-16T09:38:26.556" v="172" actId="13822"/>
        <pc:sldMkLst>
          <pc:docMk/>
          <pc:sldMk cId="824343801" sldId="266"/>
        </pc:sldMkLst>
        <pc:spChg chg="mod">
          <ac:chgData name="Alice Leung" userId="23169e8d-2469-4101-a9cd-9abc26f3de5f" providerId="ADAL" clId="{DCA5CC63-DD6E-4171-983C-7913E6A6A3AD}" dt="2025-02-16T09:38:26.556" v="172" actId="13822"/>
          <ac:spMkLst>
            <pc:docMk/>
            <pc:sldMk cId="824343801" sldId="266"/>
            <ac:spMk id="7" creationId="{A5D31CFD-89A5-46CC-D427-55506BC7FAE7}"/>
          </ac:spMkLst>
        </pc:spChg>
      </pc:sldChg>
      <pc:sldChg chg="del setBg">
        <pc:chgData name="Alice Leung" userId="23169e8d-2469-4101-a9cd-9abc26f3de5f" providerId="ADAL" clId="{DCA5CC63-DD6E-4171-983C-7913E6A6A3AD}" dt="2025-02-16T09:26:33.319" v="45" actId="47"/>
        <pc:sldMkLst>
          <pc:docMk/>
          <pc:sldMk cId="2403232784" sldId="266"/>
        </pc:sldMkLst>
      </pc:sldChg>
      <pc:sldChg chg="del setBg">
        <pc:chgData name="Alice Leung" userId="23169e8d-2469-4101-a9cd-9abc26f3de5f" providerId="ADAL" clId="{DCA5CC63-DD6E-4171-983C-7913E6A6A3AD}" dt="2025-02-16T09:26:33.495" v="46" actId="47"/>
        <pc:sldMkLst>
          <pc:docMk/>
          <pc:sldMk cId="841382082" sldId="267"/>
        </pc:sldMkLst>
      </pc:sldChg>
      <pc:sldChg chg="modSp add mod">
        <pc:chgData name="Alice Leung" userId="23169e8d-2469-4101-a9cd-9abc26f3de5f" providerId="ADAL" clId="{DCA5CC63-DD6E-4171-983C-7913E6A6A3AD}" dt="2025-02-16T09:38:42.175" v="186" actId="13822"/>
        <pc:sldMkLst>
          <pc:docMk/>
          <pc:sldMk cId="3382100636" sldId="267"/>
        </pc:sldMkLst>
        <pc:spChg chg="mod">
          <ac:chgData name="Alice Leung" userId="23169e8d-2469-4101-a9cd-9abc26f3de5f" providerId="ADAL" clId="{DCA5CC63-DD6E-4171-983C-7913E6A6A3AD}" dt="2025-02-16T09:38:42.175" v="186" actId="13822"/>
          <ac:spMkLst>
            <pc:docMk/>
            <pc:sldMk cId="3382100636" sldId="267"/>
            <ac:spMk id="7" creationId="{4759BBA9-C605-62BA-6141-56D4F2BB2E83}"/>
          </ac:spMkLst>
        </pc:spChg>
      </pc:sldChg>
      <pc:sldChg chg="modSp add mod">
        <pc:chgData name="Alice Leung" userId="23169e8d-2469-4101-a9cd-9abc26f3de5f" providerId="ADAL" clId="{DCA5CC63-DD6E-4171-983C-7913E6A6A3AD}" dt="2025-02-16T09:39:09.120" v="197" actId="13822"/>
        <pc:sldMkLst>
          <pc:docMk/>
          <pc:sldMk cId="3203278038" sldId="268"/>
        </pc:sldMkLst>
        <pc:spChg chg="mod">
          <ac:chgData name="Alice Leung" userId="23169e8d-2469-4101-a9cd-9abc26f3de5f" providerId="ADAL" clId="{DCA5CC63-DD6E-4171-983C-7913E6A6A3AD}" dt="2025-02-16T09:39:09.120" v="197" actId="13822"/>
          <ac:spMkLst>
            <pc:docMk/>
            <pc:sldMk cId="3203278038" sldId="268"/>
            <ac:spMk id="7" creationId="{A1A43D04-2C02-2D79-2947-1EDB59221E93}"/>
          </ac:spMkLst>
        </pc:spChg>
      </pc:sldChg>
      <pc:sldChg chg="del setBg">
        <pc:chgData name="Alice Leung" userId="23169e8d-2469-4101-a9cd-9abc26f3de5f" providerId="ADAL" clId="{DCA5CC63-DD6E-4171-983C-7913E6A6A3AD}" dt="2025-02-16T09:26:33.690" v="47" actId="47"/>
        <pc:sldMkLst>
          <pc:docMk/>
          <pc:sldMk cId="3375263201" sldId="268"/>
        </pc:sldMkLst>
      </pc:sldChg>
      <pc:sldChg chg="del setBg">
        <pc:chgData name="Alice Leung" userId="23169e8d-2469-4101-a9cd-9abc26f3de5f" providerId="ADAL" clId="{DCA5CC63-DD6E-4171-983C-7913E6A6A3AD}" dt="2025-02-16T09:26:33.896" v="48" actId="47"/>
        <pc:sldMkLst>
          <pc:docMk/>
          <pc:sldMk cId="1733282472" sldId="269"/>
        </pc:sldMkLst>
      </pc:sldChg>
      <pc:sldChg chg="modSp add mod">
        <pc:chgData name="Alice Leung" userId="23169e8d-2469-4101-a9cd-9abc26f3de5f" providerId="ADAL" clId="{DCA5CC63-DD6E-4171-983C-7913E6A6A3AD}" dt="2025-02-16T09:39:21.719" v="204" actId="13822"/>
        <pc:sldMkLst>
          <pc:docMk/>
          <pc:sldMk cId="2077621584" sldId="269"/>
        </pc:sldMkLst>
        <pc:spChg chg="mod">
          <ac:chgData name="Alice Leung" userId="23169e8d-2469-4101-a9cd-9abc26f3de5f" providerId="ADAL" clId="{DCA5CC63-DD6E-4171-983C-7913E6A6A3AD}" dt="2025-02-16T09:39:21.719" v="204" actId="13822"/>
          <ac:spMkLst>
            <pc:docMk/>
            <pc:sldMk cId="2077621584" sldId="269"/>
            <ac:spMk id="7" creationId="{CAB52160-C661-8198-6A9B-512CD987EDB0}"/>
          </ac:spMkLst>
        </pc:spChg>
      </pc:sldChg>
      <pc:sldChg chg="del setBg">
        <pc:chgData name="Alice Leung" userId="23169e8d-2469-4101-a9cd-9abc26f3de5f" providerId="ADAL" clId="{DCA5CC63-DD6E-4171-983C-7913E6A6A3AD}" dt="2025-02-16T09:26:34.119" v="49" actId="47"/>
        <pc:sldMkLst>
          <pc:docMk/>
          <pc:sldMk cId="1461428675" sldId="270"/>
        </pc:sldMkLst>
      </pc:sldChg>
      <pc:sldChg chg="modSp add mod">
        <pc:chgData name="Alice Leung" userId="23169e8d-2469-4101-a9cd-9abc26f3de5f" providerId="ADAL" clId="{DCA5CC63-DD6E-4171-983C-7913E6A6A3AD}" dt="2025-02-16T09:39:33.663" v="212" actId="13822"/>
        <pc:sldMkLst>
          <pc:docMk/>
          <pc:sldMk cId="2877771589" sldId="270"/>
        </pc:sldMkLst>
        <pc:spChg chg="mod">
          <ac:chgData name="Alice Leung" userId="23169e8d-2469-4101-a9cd-9abc26f3de5f" providerId="ADAL" clId="{DCA5CC63-DD6E-4171-983C-7913E6A6A3AD}" dt="2025-02-16T09:39:33.663" v="212" actId="13822"/>
          <ac:spMkLst>
            <pc:docMk/>
            <pc:sldMk cId="2877771589" sldId="270"/>
            <ac:spMk id="7" creationId="{7BD82E72-96E6-5786-AF8B-A3A1279A37E1}"/>
          </ac:spMkLst>
        </pc:spChg>
      </pc:sldChg>
      <pc:sldChg chg="del setBg">
        <pc:chgData name="Alice Leung" userId="23169e8d-2469-4101-a9cd-9abc26f3de5f" providerId="ADAL" clId="{DCA5CC63-DD6E-4171-983C-7913E6A6A3AD}" dt="2025-02-16T09:26:34.420" v="50" actId="47"/>
        <pc:sldMkLst>
          <pc:docMk/>
          <pc:sldMk cId="606812529" sldId="271"/>
        </pc:sldMkLst>
      </pc:sldChg>
      <pc:sldChg chg="modSp add mod">
        <pc:chgData name="Alice Leung" userId="23169e8d-2469-4101-a9cd-9abc26f3de5f" providerId="ADAL" clId="{DCA5CC63-DD6E-4171-983C-7913E6A6A3AD}" dt="2025-02-16T09:39:46.121" v="219" actId="13822"/>
        <pc:sldMkLst>
          <pc:docMk/>
          <pc:sldMk cId="3565056828" sldId="271"/>
        </pc:sldMkLst>
        <pc:spChg chg="mod">
          <ac:chgData name="Alice Leung" userId="23169e8d-2469-4101-a9cd-9abc26f3de5f" providerId="ADAL" clId="{DCA5CC63-DD6E-4171-983C-7913E6A6A3AD}" dt="2025-02-16T09:39:46.121" v="219" actId="13822"/>
          <ac:spMkLst>
            <pc:docMk/>
            <pc:sldMk cId="3565056828" sldId="271"/>
            <ac:spMk id="7" creationId="{F37DABBF-E174-AED7-FC7B-B55AA062766A}"/>
          </ac:spMkLst>
        </pc:spChg>
      </pc:sldChg>
      <pc:sldChg chg="del setBg">
        <pc:chgData name="Alice Leung" userId="23169e8d-2469-4101-a9cd-9abc26f3de5f" providerId="ADAL" clId="{DCA5CC63-DD6E-4171-983C-7913E6A6A3AD}" dt="2025-02-16T09:26:34.663" v="51" actId="47"/>
        <pc:sldMkLst>
          <pc:docMk/>
          <pc:sldMk cId="467860053" sldId="272"/>
        </pc:sldMkLst>
      </pc:sldChg>
      <pc:sldChg chg="modSp add mod">
        <pc:chgData name="Alice Leung" userId="23169e8d-2469-4101-a9cd-9abc26f3de5f" providerId="ADAL" clId="{DCA5CC63-DD6E-4171-983C-7913E6A6A3AD}" dt="2025-02-16T09:40:10.635" v="233" actId="13822"/>
        <pc:sldMkLst>
          <pc:docMk/>
          <pc:sldMk cId="1449935129" sldId="272"/>
        </pc:sldMkLst>
        <pc:spChg chg="mod">
          <ac:chgData name="Alice Leung" userId="23169e8d-2469-4101-a9cd-9abc26f3de5f" providerId="ADAL" clId="{DCA5CC63-DD6E-4171-983C-7913E6A6A3AD}" dt="2025-02-16T09:40:10.635" v="233" actId="13822"/>
          <ac:spMkLst>
            <pc:docMk/>
            <pc:sldMk cId="1449935129" sldId="272"/>
            <ac:spMk id="7" creationId="{1375BDCC-8BA1-BA4D-02C3-C2F47812D6B8}"/>
          </ac:spMkLst>
        </pc:spChg>
      </pc:sldChg>
      <pc:sldChg chg="del setBg">
        <pc:chgData name="Alice Leung" userId="23169e8d-2469-4101-a9cd-9abc26f3de5f" providerId="ADAL" clId="{DCA5CC63-DD6E-4171-983C-7913E6A6A3AD}" dt="2025-02-16T09:26:35.311" v="52" actId="47"/>
        <pc:sldMkLst>
          <pc:docMk/>
          <pc:sldMk cId="1423991173" sldId="273"/>
        </pc:sldMkLst>
      </pc:sldChg>
      <pc:sldChg chg="modSp add mod">
        <pc:chgData name="Alice Leung" userId="23169e8d-2469-4101-a9cd-9abc26f3de5f" providerId="ADAL" clId="{DCA5CC63-DD6E-4171-983C-7913E6A6A3AD}" dt="2025-02-16T09:40:37.522" v="248" actId="13822"/>
        <pc:sldMkLst>
          <pc:docMk/>
          <pc:sldMk cId="1654624449" sldId="273"/>
        </pc:sldMkLst>
        <pc:spChg chg="mod">
          <ac:chgData name="Alice Leung" userId="23169e8d-2469-4101-a9cd-9abc26f3de5f" providerId="ADAL" clId="{DCA5CC63-DD6E-4171-983C-7913E6A6A3AD}" dt="2025-02-16T09:40:37.522" v="248" actId="13822"/>
          <ac:spMkLst>
            <pc:docMk/>
            <pc:sldMk cId="1654624449" sldId="273"/>
            <ac:spMk id="7" creationId="{C18925E7-0D93-084A-AADE-2BD273B18329}"/>
          </ac:spMkLst>
        </pc:spChg>
      </pc:sldChg>
      <pc:sldChg chg="del setBg">
        <pc:chgData name="Alice Leung" userId="23169e8d-2469-4101-a9cd-9abc26f3de5f" providerId="ADAL" clId="{DCA5CC63-DD6E-4171-983C-7913E6A6A3AD}" dt="2025-02-16T09:26:35.501" v="53" actId="47"/>
        <pc:sldMkLst>
          <pc:docMk/>
          <pc:sldMk cId="719632577" sldId="274"/>
        </pc:sldMkLst>
      </pc:sldChg>
      <pc:sldChg chg="modSp add mod">
        <pc:chgData name="Alice Leung" userId="23169e8d-2469-4101-a9cd-9abc26f3de5f" providerId="ADAL" clId="{DCA5CC63-DD6E-4171-983C-7913E6A6A3AD}" dt="2025-02-16T09:40:59.194" v="261" actId="13822"/>
        <pc:sldMkLst>
          <pc:docMk/>
          <pc:sldMk cId="1582189130" sldId="274"/>
        </pc:sldMkLst>
        <pc:spChg chg="mod">
          <ac:chgData name="Alice Leung" userId="23169e8d-2469-4101-a9cd-9abc26f3de5f" providerId="ADAL" clId="{DCA5CC63-DD6E-4171-983C-7913E6A6A3AD}" dt="2025-02-16T09:40:59.194" v="261" actId="13822"/>
          <ac:spMkLst>
            <pc:docMk/>
            <pc:sldMk cId="1582189130" sldId="274"/>
            <ac:spMk id="7" creationId="{AFA1472F-7053-A761-191B-3B4B499E86A0}"/>
          </ac:spMkLst>
        </pc:spChg>
      </pc:sldChg>
      <pc:sldChg chg="modSp add mod">
        <pc:chgData name="Alice Leung" userId="23169e8d-2469-4101-a9cd-9abc26f3de5f" providerId="ADAL" clId="{DCA5CC63-DD6E-4171-983C-7913E6A6A3AD}" dt="2025-02-16T09:41:14.939" v="273" actId="13822"/>
        <pc:sldMkLst>
          <pc:docMk/>
          <pc:sldMk cId="1962560923" sldId="275"/>
        </pc:sldMkLst>
        <pc:spChg chg="mod">
          <ac:chgData name="Alice Leung" userId="23169e8d-2469-4101-a9cd-9abc26f3de5f" providerId="ADAL" clId="{DCA5CC63-DD6E-4171-983C-7913E6A6A3AD}" dt="2025-02-16T09:41:14.939" v="273" actId="13822"/>
          <ac:spMkLst>
            <pc:docMk/>
            <pc:sldMk cId="1962560923" sldId="275"/>
            <ac:spMk id="7" creationId="{4805B298-A0F6-5E1D-33E4-D618F13A8EB6}"/>
          </ac:spMkLst>
        </pc:spChg>
      </pc:sldChg>
      <pc:sldChg chg="del setBg">
        <pc:chgData name="Alice Leung" userId="23169e8d-2469-4101-a9cd-9abc26f3de5f" providerId="ADAL" clId="{DCA5CC63-DD6E-4171-983C-7913E6A6A3AD}" dt="2025-02-16T09:26:35.675" v="54" actId="47"/>
        <pc:sldMkLst>
          <pc:docMk/>
          <pc:sldMk cId="3715203073" sldId="275"/>
        </pc:sldMkLst>
      </pc:sldChg>
      <pc:sldChg chg="modSp add mod">
        <pc:chgData name="Alice Leung" userId="23169e8d-2469-4101-a9cd-9abc26f3de5f" providerId="ADAL" clId="{DCA5CC63-DD6E-4171-983C-7913E6A6A3AD}" dt="2025-02-16T09:41:27.910" v="281" actId="13822"/>
        <pc:sldMkLst>
          <pc:docMk/>
          <pc:sldMk cId="168032123" sldId="276"/>
        </pc:sldMkLst>
        <pc:spChg chg="mod">
          <ac:chgData name="Alice Leung" userId="23169e8d-2469-4101-a9cd-9abc26f3de5f" providerId="ADAL" clId="{DCA5CC63-DD6E-4171-983C-7913E6A6A3AD}" dt="2025-02-16T09:41:27.910" v="281" actId="13822"/>
          <ac:spMkLst>
            <pc:docMk/>
            <pc:sldMk cId="168032123" sldId="276"/>
            <ac:spMk id="7" creationId="{03E68FF0-BD67-34B2-36BA-A3EDCDD24018}"/>
          </ac:spMkLst>
        </pc:spChg>
      </pc:sldChg>
      <pc:sldChg chg="del setBg">
        <pc:chgData name="Alice Leung" userId="23169e8d-2469-4101-a9cd-9abc26f3de5f" providerId="ADAL" clId="{DCA5CC63-DD6E-4171-983C-7913E6A6A3AD}" dt="2025-02-16T09:26:35.869" v="55" actId="47"/>
        <pc:sldMkLst>
          <pc:docMk/>
          <pc:sldMk cId="2456060568" sldId="276"/>
        </pc:sldMkLst>
      </pc:sldChg>
      <pc:sldChg chg="modSp add mod">
        <pc:chgData name="Alice Leung" userId="23169e8d-2469-4101-a9cd-9abc26f3de5f" providerId="ADAL" clId="{DCA5CC63-DD6E-4171-983C-7913E6A6A3AD}" dt="2025-02-16T09:42:24.563" v="294" actId="13822"/>
        <pc:sldMkLst>
          <pc:docMk/>
          <pc:sldMk cId="144994174" sldId="277"/>
        </pc:sldMkLst>
        <pc:spChg chg="mod">
          <ac:chgData name="Alice Leung" userId="23169e8d-2469-4101-a9cd-9abc26f3de5f" providerId="ADAL" clId="{DCA5CC63-DD6E-4171-983C-7913E6A6A3AD}" dt="2025-02-16T09:42:24.563" v="294" actId="13822"/>
          <ac:spMkLst>
            <pc:docMk/>
            <pc:sldMk cId="144994174" sldId="277"/>
            <ac:spMk id="7" creationId="{0F85BCE1-635E-86D9-7129-D7AF290C358C}"/>
          </ac:spMkLst>
        </pc:spChg>
      </pc:sldChg>
      <pc:sldChg chg="del setBg">
        <pc:chgData name="Alice Leung" userId="23169e8d-2469-4101-a9cd-9abc26f3de5f" providerId="ADAL" clId="{DCA5CC63-DD6E-4171-983C-7913E6A6A3AD}" dt="2025-02-16T09:26:36.024" v="56" actId="47"/>
        <pc:sldMkLst>
          <pc:docMk/>
          <pc:sldMk cId="715834820" sldId="277"/>
        </pc:sldMkLst>
      </pc:sldChg>
      <pc:sldChg chg="modSp add mod">
        <pc:chgData name="Alice Leung" userId="23169e8d-2469-4101-a9cd-9abc26f3de5f" providerId="ADAL" clId="{DCA5CC63-DD6E-4171-983C-7913E6A6A3AD}" dt="2025-02-16T09:42:38.369" v="309" actId="13822"/>
        <pc:sldMkLst>
          <pc:docMk/>
          <pc:sldMk cId="1662445111" sldId="278"/>
        </pc:sldMkLst>
        <pc:spChg chg="mod">
          <ac:chgData name="Alice Leung" userId="23169e8d-2469-4101-a9cd-9abc26f3de5f" providerId="ADAL" clId="{DCA5CC63-DD6E-4171-983C-7913E6A6A3AD}" dt="2025-02-16T09:42:38.369" v="309" actId="13822"/>
          <ac:spMkLst>
            <pc:docMk/>
            <pc:sldMk cId="1662445111" sldId="278"/>
            <ac:spMk id="7" creationId="{535425D0-B1B1-49AA-6E18-3DE075B0C2F6}"/>
          </ac:spMkLst>
        </pc:spChg>
      </pc:sldChg>
      <pc:sldChg chg="del setBg">
        <pc:chgData name="Alice Leung" userId="23169e8d-2469-4101-a9cd-9abc26f3de5f" providerId="ADAL" clId="{DCA5CC63-DD6E-4171-983C-7913E6A6A3AD}" dt="2025-02-16T09:26:36.388" v="58" actId="47"/>
        <pc:sldMkLst>
          <pc:docMk/>
          <pc:sldMk cId="2121561578" sldId="278"/>
        </pc:sldMkLst>
      </pc:sldChg>
      <pc:sldChg chg="modSp add mod">
        <pc:chgData name="Alice Leung" userId="23169e8d-2469-4101-a9cd-9abc26f3de5f" providerId="ADAL" clId="{DCA5CC63-DD6E-4171-983C-7913E6A6A3AD}" dt="2025-02-16T09:42:51.143" v="315" actId="13822"/>
        <pc:sldMkLst>
          <pc:docMk/>
          <pc:sldMk cId="1840871085" sldId="279"/>
        </pc:sldMkLst>
        <pc:spChg chg="mod">
          <ac:chgData name="Alice Leung" userId="23169e8d-2469-4101-a9cd-9abc26f3de5f" providerId="ADAL" clId="{DCA5CC63-DD6E-4171-983C-7913E6A6A3AD}" dt="2025-02-16T09:42:51.143" v="315" actId="13822"/>
          <ac:spMkLst>
            <pc:docMk/>
            <pc:sldMk cId="1840871085" sldId="279"/>
            <ac:spMk id="7" creationId="{8DA63838-0A8F-BE95-9B5F-6778B0194896}"/>
          </ac:spMkLst>
        </pc:spChg>
      </pc:sldChg>
      <pc:sldChg chg="del setBg">
        <pc:chgData name="Alice Leung" userId="23169e8d-2469-4101-a9cd-9abc26f3de5f" providerId="ADAL" clId="{DCA5CC63-DD6E-4171-983C-7913E6A6A3AD}" dt="2025-02-16T09:26:36.564" v="59" actId="47"/>
        <pc:sldMkLst>
          <pc:docMk/>
          <pc:sldMk cId="4144584430" sldId="279"/>
        </pc:sldMkLst>
      </pc:sldChg>
      <pc:sldChg chg="modSp add mod">
        <pc:chgData name="Alice Leung" userId="23169e8d-2469-4101-a9cd-9abc26f3de5f" providerId="ADAL" clId="{DCA5CC63-DD6E-4171-983C-7913E6A6A3AD}" dt="2025-02-16T09:43:03.505" v="322" actId="13822"/>
        <pc:sldMkLst>
          <pc:docMk/>
          <pc:sldMk cId="1841568833" sldId="280"/>
        </pc:sldMkLst>
        <pc:spChg chg="mod">
          <ac:chgData name="Alice Leung" userId="23169e8d-2469-4101-a9cd-9abc26f3de5f" providerId="ADAL" clId="{DCA5CC63-DD6E-4171-983C-7913E6A6A3AD}" dt="2025-02-16T09:43:03.505" v="322" actId="13822"/>
          <ac:spMkLst>
            <pc:docMk/>
            <pc:sldMk cId="1841568833" sldId="280"/>
            <ac:spMk id="7" creationId="{CA4A15F2-F372-36D2-A961-7258995515A2}"/>
          </ac:spMkLst>
        </pc:spChg>
      </pc:sldChg>
      <pc:sldChg chg="del setBg">
        <pc:chgData name="Alice Leung" userId="23169e8d-2469-4101-a9cd-9abc26f3de5f" providerId="ADAL" clId="{DCA5CC63-DD6E-4171-983C-7913E6A6A3AD}" dt="2025-02-16T09:26:36.197" v="57" actId="47"/>
        <pc:sldMkLst>
          <pc:docMk/>
          <pc:sldMk cId="2935650354" sldId="280"/>
        </pc:sldMkLst>
      </pc:sldChg>
      <pc:sldChg chg="modSp add mod">
        <pc:chgData name="Alice Leung" userId="23169e8d-2469-4101-a9cd-9abc26f3de5f" providerId="ADAL" clId="{DCA5CC63-DD6E-4171-983C-7913E6A6A3AD}" dt="2025-02-16T09:43:19.195" v="335" actId="13822"/>
        <pc:sldMkLst>
          <pc:docMk/>
          <pc:sldMk cId="1231519540" sldId="281"/>
        </pc:sldMkLst>
        <pc:spChg chg="mod">
          <ac:chgData name="Alice Leung" userId="23169e8d-2469-4101-a9cd-9abc26f3de5f" providerId="ADAL" clId="{DCA5CC63-DD6E-4171-983C-7913E6A6A3AD}" dt="2025-02-16T09:43:19.195" v="335" actId="13822"/>
          <ac:spMkLst>
            <pc:docMk/>
            <pc:sldMk cId="1231519540" sldId="281"/>
            <ac:spMk id="7" creationId="{EE8F3ED1-AA9F-87DD-0921-E0F049201D47}"/>
          </ac:spMkLst>
        </pc:spChg>
      </pc:sldChg>
      <pc:sldChg chg="modSp add mod">
        <pc:chgData name="Alice Leung" userId="23169e8d-2469-4101-a9cd-9abc26f3de5f" providerId="ADAL" clId="{DCA5CC63-DD6E-4171-983C-7913E6A6A3AD}" dt="2025-02-16T09:43:30.651" v="342" actId="13822"/>
        <pc:sldMkLst>
          <pc:docMk/>
          <pc:sldMk cId="3257780517" sldId="282"/>
        </pc:sldMkLst>
        <pc:spChg chg="mod">
          <ac:chgData name="Alice Leung" userId="23169e8d-2469-4101-a9cd-9abc26f3de5f" providerId="ADAL" clId="{DCA5CC63-DD6E-4171-983C-7913E6A6A3AD}" dt="2025-02-16T09:43:30.651" v="342" actId="13822"/>
          <ac:spMkLst>
            <pc:docMk/>
            <pc:sldMk cId="3257780517" sldId="282"/>
            <ac:spMk id="7" creationId="{2ED2B5A3-8AC3-D401-6A1E-83D652AD46DF}"/>
          </ac:spMkLst>
        </pc:spChg>
      </pc:sldChg>
      <pc:sldChg chg="modSp add mod">
        <pc:chgData name="Alice Leung" userId="23169e8d-2469-4101-a9cd-9abc26f3de5f" providerId="ADAL" clId="{DCA5CC63-DD6E-4171-983C-7913E6A6A3AD}" dt="2025-02-16T09:43:49.599" v="347" actId="13822"/>
        <pc:sldMkLst>
          <pc:docMk/>
          <pc:sldMk cId="762836046" sldId="283"/>
        </pc:sldMkLst>
        <pc:spChg chg="mod">
          <ac:chgData name="Alice Leung" userId="23169e8d-2469-4101-a9cd-9abc26f3de5f" providerId="ADAL" clId="{DCA5CC63-DD6E-4171-983C-7913E6A6A3AD}" dt="2025-02-16T09:43:49.599" v="347" actId="13822"/>
          <ac:spMkLst>
            <pc:docMk/>
            <pc:sldMk cId="762836046" sldId="283"/>
            <ac:spMk id="7" creationId="{2C2A065E-03C4-8630-907D-54D14E8CFD65}"/>
          </ac:spMkLst>
        </pc:spChg>
      </pc:sldChg>
      <pc:sldChg chg="modSp add mod">
        <pc:chgData name="Alice Leung" userId="23169e8d-2469-4101-a9cd-9abc26f3de5f" providerId="ADAL" clId="{DCA5CC63-DD6E-4171-983C-7913E6A6A3AD}" dt="2025-02-16T09:44:02.512" v="358" actId="13822"/>
        <pc:sldMkLst>
          <pc:docMk/>
          <pc:sldMk cId="4220170881" sldId="284"/>
        </pc:sldMkLst>
        <pc:spChg chg="mod">
          <ac:chgData name="Alice Leung" userId="23169e8d-2469-4101-a9cd-9abc26f3de5f" providerId="ADAL" clId="{DCA5CC63-DD6E-4171-983C-7913E6A6A3AD}" dt="2025-02-16T09:44:02.512" v="358" actId="13822"/>
          <ac:spMkLst>
            <pc:docMk/>
            <pc:sldMk cId="4220170881" sldId="284"/>
            <ac:spMk id="7" creationId="{0DD3C1F7-05D2-7C45-4016-C220583A0DE3}"/>
          </ac:spMkLst>
        </pc:spChg>
      </pc:sldChg>
      <pc:sldChg chg="modSp add mod">
        <pc:chgData name="Alice Leung" userId="23169e8d-2469-4101-a9cd-9abc26f3de5f" providerId="ADAL" clId="{DCA5CC63-DD6E-4171-983C-7913E6A6A3AD}" dt="2025-02-16T09:44:17.122" v="366" actId="13822"/>
        <pc:sldMkLst>
          <pc:docMk/>
          <pc:sldMk cId="1892491501" sldId="285"/>
        </pc:sldMkLst>
        <pc:spChg chg="mod">
          <ac:chgData name="Alice Leung" userId="23169e8d-2469-4101-a9cd-9abc26f3de5f" providerId="ADAL" clId="{DCA5CC63-DD6E-4171-983C-7913E6A6A3AD}" dt="2025-02-16T09:44:17.122" v="366" actId="13822"/>
          <ac:spMkLst>
            <pc:docMk/>
            <pc:sldMk cId="1892491501" sldId="285"/>
            <ac:spMk id="7" creationId="{A55C19B1-32DB-D58B-2C12-FC61243A3ED7}"/>
          </ac:spMkLst>
        </pc:spChg>
      </pc:sldChg>
      <pc:sldChg chg="addSp modSp new modAnim">
        <pc:chgData name="Alice Leung" userId="23169e8d-2469-4101-a9cd-9abc26f3de5f" providerId="ADAL" clId="{DCA5CC63-DD6E-4171-983C-7913E6A6A3AD}" dt="2025-02-16T10:02:51.387" v="377"/>
        <pc:sldMkLst>
          <pc:docMk/>
          <pc:sldMk cId="2174693886" sldId="286"/>
        </pc:sldMkLst>
        <pc:picChg chg="add mod">
          <ac:chgData name="Alice Leung" userId="23169e8d-2469-4101-a9cd-9abc26f3de5f" providerId="ADAL" clId="{DCA5CC63-DD6E-4171-983C-7913E6A6A3AD}" dt="2025-02-16T10:02:51.387" v="377"/>
          <ac:picMkLst>
            <pc:docMk/>
            <pc:sldMk cId="2174693886" sldId="286"/>
            <ac:picMk id="4" creationId="{8E1CFBC5-516B-F5F9-0C3E-499723206A17}"/>
          </ac:picMkLst>
        </pc:picChg>
      </pc:sldChg>
      <pc:sldChg chg="addSp delSp modSp new del mod delAnim modAnim">
        <pc:chgData name="Alice Leung" userId="23169e8d-2469-4101-a9cd-9abc26f3de5f" providerId="ADAL" clId="{DCA5CC63-DD6E-4171-983C-7913E6A6A3AD}" dt="2025-02-16T09:57:50.337" v="373" actId="47"/>
        <pc:sldMkLst>
          <pc:docMk/>
          <pc:sldMk cId="2502137448" sldId="286"/>
        </pc:sldMkLst>
        <pc:picChg chg="add del mod">
          <ac:chgData name="Alice Leung" userId="23169e8d-2469-4101-a9cd-9abc26f3de5f" providerId="ADAL" clId="{DCA5CC63-DD6E-4171-983C-7913E6A6A3AD}" dt="2025-02-16T09:57:46.876" v="372" actId="478"/>
          <ac:picMkLst>
            <pc:docMk/>
            <pc:sldMk cId="2502137448" sldId="286"/>
            <ac:picMk id="7" creationId="{32E762F7-3FC7-91B8-CC6D-FADF8009545E}"/>
          </ac:picMkLst>
        </pc:picChg>
      </pc:sldChg>
      <pc:sldMasterChg chg="setBg modSldLayout">
        <pc:chgData name="Alice Leung" userId="23169e8d-2469-4101-a9cd-9abc26f3de5f" providerId="ADAL" clId="{DCA5CC63-DD6E-4171-983C-7913E6A6A3AD}" dt="2025-02-16T09:23:12.869" v="4"/>
        <pc:sldMasterMkLst>
          <pc:docMk/>
          <pc:sldMasterMk cId="3069957519" sldId="2147483648"/>
        </pc:sldMasterMkLst>
        <pc:sldLayoutChg chg="setBg">
          <pc:chgData name="Alice Leung" userId="23169e8d-2469-4101-a9cd-9abc26f3de5f" providerId="ADAL" clId="{DCA5CC63-DD6E-4171-983C-7913E6A6A3AD}" dt="2025-02-16T09:23:12.869" v="4"/>
          <pc:sldLayoutMkLst>
            <pc:docMk/>
            <pc:sldMasterMk cId="3069957519" sldId="2147483648"/>
            <pc:sldLayoutMk cId="849791080" sldId="2147483649"/>
          </pc:sldLayoutMkLst>
        </pc:sldLayoutChg>
        <pc:sldLayoutChg chg="setBg">
          <pc:chgData name="Alice Leung" userId="23169e8d-2469-4101-a9cd-9abc26f3de5f" providerId="ADAL" clId="{DCA5CC63-DD6E-4171-983C-7913E6A6A3AD}" dt="2025-02-16T09:23:12.869" v="4"/>
          <pc:sldLayoutMkLst>
            <pc:docMk/>
            <pc:sldMasterMk cId="3069957519" sldId="2147483648"/>
            <pc:sldLayoutMk cId="3784237035" sldId="2147483650"/>
          </pc:sldLayoutMkLst>
        </pc:sldLayoutChg>
        <pc:sldLayoutChg chg="setBg">
          <pc:chgData name="Alice Leung" userId="23169e8d-2469-4101-a9cd-9abc26f3de5f" providerId="ADAL" clId="{DCA5CC63-DD6E-4171-983C-7913E6A6A3AD}" dt="2025-02-16T09:23:12.869" v="4"/>
          <pc:sldLayoutMkLst>
            <pc:docMk/>
            <pc:sldMasterMk cId="3069957519" sldId="2147483648"/>
            <pc:sldLayoutMk cId="3882265102" sldId="2147483651"/>
          </pc:sldLayoutMkLst>
        </pc:sldLayoutChg>
        <pc:sldLayoutChg chg="setBg">
          <pc:chgData name="Alice Leung" userId="23169e8d-2469-4101-a9cd-9abc26f3de5f" providerId="ADAL" clId="{DCA5CC63-DD6E-4171-983C-7913E6A6A3AD}" dt="2025-02-16T09:23:12.869" v="4"/>
          <pc:sldLayoutMkLst>
            <pc:docMk/>
            <pc:sldMasterMk cId="3069957519" sldId="2147483648"/>
            <pc:sldLayoutMk cId="1318263451" sldId="2147483652"/>
          </pc:sldLayoutMkLst>
        </pc:sldLayoutChg>
        <pc:sldLayoutChg chg="setBg">
          <pc:chgData name="Alice Leung" userId="23169e8d-2469-4101-a9cd-9abc26f3de5f" providerId="ADAL" clId="{DCA5CC63-DD6E-4171-983C-7913E6A6A3AD}" dt="2025-02-16T09:23:12.869" v="4"/>
          <pc:sldLayoutMkLst>
            <pc:docMk/>
            <pc:sldMasterMk cId="3069957519" sldId="2147483648"/>
            <pc:sldLayoutMk cId="611098239" sldId="2147483653"/>
          </pc:sldLayoutMkLst>
        </pc:sldLayoutChg>
        <pc:sldLayoutChg chg="setBg">
          <pc:chgData name="Alice Leung" userId="23169e8d-2469-4101-a9cd-9abc26f3de5f" providerId="ADAL" clId="{DCA5CC63-DD6E-4171-983C-7913E6A6A3AD}" dt="2025-02-16T09:23:12.869" v="4"/>
          <pc:sldLayoutMkLst>
            <pc:docMk/>
            <pc:sldMasterMk cId="3069957519" sldId="2147483648"/>
            <pc:sldLayoutMk cId="3146258445" sldId="2147483654"/>
          </pc:sldLayoutMkLst>
        </pc:sldLayoutChg>
        <pc:sldLayoutChg chg="setBg">
          <pc:chgData name="Alice Leung" userId="23169e8d-2469-4101-a9cd-9abc26f3de5f" providerId="ADAL" clId="{DCA5CC63-DD6E-4171-983C-7913E6A6A3AD}" dt="2025-02-16T09:23:12.869" v="4"/>
          <pc:sldLayoutMkLst>
            <pc:docMk/>
            <pc:sldMasterMk cId="3069957519" sldId="2147483648"/>
            <pc:sldLayoutMk cId="38860083" sldId="2147483655"/>
          </pc:sldLayoutMkLst>
        </pc:sldLayoutChg>
        <pc:sldLayoutChg chg="setBg">
          <pc:chgData name="Alice Leung" userId="23169e8d-2469-4101-a9cd-9abc26f3de5f" providerId="ADAL" clId="{DCA5CC63-DD6E-4171-983C-7913E6A6A3AD}" dt="2025-02-16T09:23:12.869" v="4"/>
          <pc:sldLayoutMkLst>
            <pc:docMk/>
            <pc:sldMasterMk cId="3069957519" sldId="2147483648"/>
            <pc:sldLayoutMk cId="721597927" sldId="2147483656"/>
          </pc:sldLayoutMkLst>
        </pc:sldLayoutChg>
        <pc:sldLayoutChg chg="setBg">
          <pc:chgData name="Alice Leung" userId="23169e8d-2469-4101-a9cd-9abc26f3de5f" providerId="ADAL" clId="{DCA5CC63-DD6E-4171-983C-7913E6A6A3AD}" dt="2025-02-16T09:23:12.869" v="4"/>
          <pc:sldLayoutMkLst>
            <pc:docMk/>
            <pc:sldMasterMk cId="3069957519" sldId="2147483648"/>
            <pc:sldLayoutMk cId="981988848" sldId="2147483657"/>
          </pc:sldLayoutMkLst>
        </pc:sldLayoutChg>
        <pc:sldLayoutChg chg="setBg">
          <pc:chgData name="Alice Leung" userId="23169e8d-2469-4101-a9cd-9abc26f3de5f" providerId="ADAL" clId="{DCA5CC63-DD6E-4171-983C-7913E6A6A3AD}" dt="2025-02-16T09:23:12.869" v="4"/>
          <pc:sldLayoutMkLst>
            <pc:docMk/>
            <pc:sldMasterMk cId="3069957519" sldId="2147483648"/>
            <pc:sldLayoutMk cId="401600630" sldId="2147483658"/>
          </pc:sldLayoutMkLst>
        </pc:sldLayoutChg>
        <pc:sldLayoutChg chg="setBg">
          <pc:chgData name="Alice Leung" userId="23169e8d-2469-4101-a9cd-9abc26f3de5f" providerId="ADAL" clId="{DCA5CC63-DD6E-4171-983C-7913E6A6A3AD}" dt="2025-02-16T09:23:12.869" v="4"/>
          <pc:sldLayoutMkLst>
            <pc:docMk/>
            <pc:sldMasterMk cId="3069957519" sldId="2147483648"/>
            <pc:sldLayoutMk cId="536300542" sldId="2147483659"/>
          </pc:sldLayoutMkLst>
        </pc:sldLayoutChg>
      </pc:sldMaster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1B0AC7-6CD0-A17F-7BD1-D9AFC62D1C5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BDAFC35-98CC-A075-B7E1-70BF3177E55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F0A069E-3B22-7230-1E41-E8025FED29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7EED8E-2900-4EF5-9914-56530432569E}" type="datetimeFigureOut">
              <a:rPr lang="en-AU" smtClean="0"/>
              <a:t>16/02/2025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5702417-C892-EBBE-5BD4-E62CB32E12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C831EDC-1E69-33E7-3109-29225EE9B9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6BFA31-C459-4B80-8F57-7A97A87F6B3D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8497910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/>
    </mc:Choice>
    <mc:Fallback xmlns="">
      <p:transition spd="slow" advClick="0" advTm="0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1B35C4-84BE-B16D-86C0-2A74C61C11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9D17D3C-678E-AF1D-7A06-817C1DE2A53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D7A8EA7-A3A9-E181-5238-0A778FE590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7EED8E-2900-4EF5-9914-56530432569E}" type="datetimeFigureOut">
              <a:rPr lang="en-AU" smtClean="0"/>
              <a:t>16/02/2025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FB62EE-5411-374C-C41A-4924EFF00A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6968B5B-0FD6-1EE3-B591-50E39C5454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6BFA31-C459-4B80-8F57-7A97A87F6B3D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7842370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/>
    </mc:Choice>
    <mc:Fallback xmlns="">
      <p:transition spd="slow" advClick="0" advTm="0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D53108-377F-3A0D-BF8A-3753EE617B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0D2D085-50D8-CE07-04D2-81F734EBE6F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17AA447-C649-4173-4253-45735F1289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7EED8E-2900-4EF5-9914-56530432569E}" type="datetimeFigureOut">
              <a:rPr lang="en-AU" smtClean="0"/>
              <a:t>16/02/2025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F95C204-8904-728C-5BD4-D6D55D0780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D7C7E34-4845-57D9-C90B-4DBA19AE8C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6BFA31-C459-4B80-8F57-7A97A87F6B3D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882265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/>
    </mc:Choice>
    <mc:Fallback xmlns="">
      <p:transition spd="slow" advClick="0" advTm="0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ADCD9D-B30E-8273-008D-F9BD38FAFC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3E19677-6E60-9FB1-2DCC-BB0A847732C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FCDA982-55D6-D4A4-FCD7-2AD41794B6D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142EB04-001B-8AC7-BB85-75C819ED21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7EED8E-2900-4EF5-9914-56530432569E}" type="datetimeFigureOut">
              <a:rPr lang="en-AU" smtClean="0"/>
              <a:t>16/02/2025</a:t>
            </a:fld>
            <a:endParaRPr lang="en-A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E772772-05D0-F6AD-1EE5-15FC03BAAF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B19D075-A8BD-D7F6-A866-0F66D46A24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6BFA31-C459-4B80-8F57-7A97A87F6B3D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3182634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/>
    </mc:Choice>
    <mc:Fallback xmlns="">
      <p:transition spd="slow" advClick="0" advTm="0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0F9233-D731-EA95-8AD5-53C0522F8B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19E3907-CB5D-3CE8-2594-290930F6437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527F69E-6461-76BD-992C-F943FEDD24F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2AB7255-C58F-5A54-CB85-184016E8E83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46DF1EA-C490-9745-0B51-21A8B43E615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D8D82E1-6AC9-BBBD-08E4-D754AA1EBF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7EED8E-2900-4EF5-9914-56530432569E}" type="datetimeFigureOut">
              <a:rPr lang="en-AU" smtClean="0"/>
              <a:t>16/02/2025</a:t>
            </a:fld>
            <a:endParaRPr lang="en-AU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662E141-4AAB-846C-97E8-181AFD1CCD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B1650A4-1DAF-4E95-64D9-300BF81F6C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6BFA31-C459-4B80-8F57-7A97A87F6B3D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6110982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/>
    </mc:Choice>
    <mc:Fallback xmlns="">
      <p:transition spd="slow" advClick="0" advTm="0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45BFCD-5E68-FB24-5611-7B6D2C0310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5052AD9-4A23-F3C3-3364-C8DFEBEA5C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7EED8E-2900-4EF5-9914-56530432569E}" type="datetimeFigureOut">
              <a:rPr lang="en-AU" smtClean="0"/>
              <a:t>16/02/2025</a:t>
            </a:fld>
            <a:endParaRPr lang="en-AU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7506398-C9CD-4025-1079-599846C1A0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4D86DD5-7860-0420-9721-7059EB59D3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6BFA31-C459-4B80-8F57-7A97A87F6B3D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1462584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/>
    </mc:Choice>
    <mc:Fallback xmlns="">
      <p:transition spd="slow" advClick="0" advTm="0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6338D4F-2C41-86D5-039E-F76785F558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7EED8E-2900-4EF5-9914-56530432569E}" type="datetimeFigureOut">
              <a:rPr lang="en-AU" smtClean="0"/>
              <a:t>16/02/2025</a:t>
            </a:fld>
            <a:endParaRPr lang="en-AU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595A1BB-DDFA-DA02-61A0-F4F197F6A6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287CC12-45C7-C221-B860-14DE8E9806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6BFA31-C459-4B80-8F57-7A97A87F6B3D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88600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/>
    </mc:Choice>
    <mc:Fallback xmlns="">
      <p:transition spd="slow" advClick="0" advTm="0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FDDBC3-3AF6-306B-CB4A-F626225E12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197581D-572C-3B8C-1E51-DD56B58CE2D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789F8BE-1741-C291-3C36-C675B57CDA7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1A48A3D-6CFC-0F49-AF0F-5F3FEE4B67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7EED8E-2900-4EF5-9914-56530432569E}" type="datetimeFigureOut">
              <a:rPr lang="en-AU" smtClean="0"/>
              <a:t>16/02/2025</a:t>
            </a:fld>
            <a:endParaRPr lang="en-A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2786DE7-A7A7-67ED-928F-42D990C40E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AFB4712-A459-414E-085A-8357EBEE38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6BFA31-C459-4B80-8F57-7A97A87F6B3D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7215979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/>
    </mc:Choice>
    <mc:Fallback xmlns="">
      <p:transition spd="slow" advClick="0" advTm="0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FD5069-64FF-D79E-3C2C-A8EFE5C215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5A94897-20F4-C74A-35CB-532E9121C79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AU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9C2F7E3-79E4-0185-5801-F4CDF4630F9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464CBF2-DEC1-B385-DD6B-9A4F06BDA3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7EED8E-2900-4EF5-9914-56530432569E}" type="datetimeFigureOut">
              <a:rPr lang="en-AU" smtClean="0"/>
              <a:t>16/02/2025</a:t>
            </a:fld>
            <a:endParaRPr lang="en-A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26B1E1E-1136-E98D-6D56-2831E4D7DD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5FBE15C-2E03-33E8-3669-DE5D849687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6BFA31-C459-4B80-8F57-7A97A87F6B3D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9819888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/>
    </mc:Choice>
    <mc:Fallback xmlns="">
      <p:transition spd="slow" advClick="0" advTm="0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A81A71-D66B-B080-1CE2-1D131400C3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695885F-0011-3F77-4E96-9E0926D9BDF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D8F75E7-9C49-446A-1365-A1A32A598E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7EED8E-2900-4EF5-9914-56530432569E}" type="datetimeFigureOut">
              <a:rPr lang="en-AU" smtClean="0"/>
              <a:t>16/02/2025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94CB0A-EE68-226F-9636-8374F4212F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B44E49B-DBA0-0771-CF2C-DC1DF54D55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6BFA31-C459-4B80-8F57-7A97A87F6B3D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016006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/>
    </mc:Choice>
    <mc:Fallback xmlns="">
      <p:transition spd="slow" advClick="0" advTm="0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EF856D0-B3F9-A40B-F727-EF1E34AA851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278E786-A4A7-19B1-A7C4-F38760EF1FE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3D6E406-4615-50F8-9916-5832294B0C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7EED8E-2900-4EF5-9914-56530432569E}" type="datetimeFigureOut">
              <a:rPr lang="en-AU" smtClean="0"/>
              <a:t>16/02/2025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38FA1C-11C3-523E-CA11-79BC331C61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1F7149F-914A-90B9-ABBC-9D87DFA063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6BFA31-C459-4B80-8F57-7A97A87F6B3D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5363005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/>
    </mc:Choice>
    <mc:Fallback xmlns="">
      <p:transition spd="slow" advClick="0" advTm="0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5367191-6B9E-2540-5F0F-82418AB250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FF5790F-F89E-90FA-8266-5355001E796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A68FAD4-401F-57E6-16D3-C7DC292801A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47EED8E-2900-4EF5-9914-56530432569E}" type="datetimeFigureOut">
              <a:rPr lang="en-AU" smtClean="0"/>
              <a:t>16/02/2025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0073655-2226-A89E-FFA1-2DC25AF3BDE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7E11D3F-56B3-94E0-5EBD-8292429E910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16BFA31-C459-4B80-8F57-7A97A87F6B3D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06995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2000" advClick="0" advTm="0"/>
    </mc:Choice>
    <mc:Fallback xmlns="">
      <p:transition spd="slow" advClick="0" advTm="0"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microsoft.com/office/2007/relationships/media" Target="../media/media1.mp4"/><Relationship Id="rId1" Type="http://schemas.openxmlformats.org/officeDocument/2006/relationships/video" Target="NULL" TargetMode="Externa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E7ED1F-3F45-90E5-1D18-4033DE921A7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AU" sz="9600" b="1" dirty="0">
                <a:latin typeface="Alasassy Caps" pitchFamily="2" charset="0"/>
              </a:rPr>
              <a:t>Random generator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FB22795-87E8-A5F3-7492-2B132FFFA2A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r>
              <a:rPr lang="en-AU" b="1" u="sng" dirty="0"/>
              <a:t>Instructions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AU" dirty="0"/>
              <a:t>Put on Presentation mode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AU" dirty="0"/>
              <a:t>Press ‘s’ on your keyboard to stop/continue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AU" dirty="0"/>
              <a:t>You can delete un-needed slides or add extra slides by duplicating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545B6D03-A1F0-AFA9-0716-033CEA60CD5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14975" y="5595016"/>
            <a:ext cx="1162050" cy="676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147121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/>
    </mc:Choice>
    <mc:Fallback xmlns="">
      <p:transition spd="slow" advClick="0" advTm="0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FAE695-1758-E0D9-7143-8D110515E2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40C4BC-CB17-2986-33D8-D453172CE14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AU"/>
          </a:p>
        </p:txBody>
      </p:sp>
      <p:pic>
        <p:nvPicPr>
          <p:cNvPr id="4" name="Screen Recording 3">
            <a:hlinkClick r:id="" action="ppaction://media"/>
            <a:extLst>
              <a:ext uri="{FF2B5EF4-FFF2-40B4-BE49-F238E27FC236}">
                <a16:creationId xmlns:a16="http://schemas.microsoft.com/office/drawing/2014/main" id="{8E1CFBC5-516B-F5F9-0C3E-499723206A17}"/>
              </a:ext>
            </a:extLst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>
                  <p14:trim st="5947" end="35269.7"/>
                </p14:media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46938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/>
    </mc:Choice>
    <mc:Fallback xmlns="">
      <p:transition spd="slow" advClick="0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2182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 mute="1">
                <p:cTn id="12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ame 6">
            <a:extLst>
              <a:ext uri="{FF2B5EF4-FFF2-40B4-BE49-F238E27FC236}">
                <a16:creationId xmlns:a16="http://schemas.microsoft.com/office/drawing/2014/main" id="{7D716721-8FC2-B25A-E935-164E0A67761F}"/>
              </a:ext>
            </a:extLst>
          </p:cNvPr>
          <p:cNvSpPr/>
          <p:nvPr/>
        </p:nvSpPr>
        <p:spPr>
          <a:xfrm>
            <a:off x="968616" y="1244184"/>
            <a:ext cx="10313233" cy="4182256"/>
          </a:xfrm>
          <a:prstGeom prst="frame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AU" sz="19900" b="1" dirty="0">
                <a:solidFill>
                  <a:sysClr val="windowText" lastClr="000000"/>
                </a:solidFill>
                <a:latin typeface="Alasassy Caps" pitchFamily="2" charset="0"/>
                <a:ea typeface="STCaiyun" panose="02010800040101010101" pitchFamily="2" charset="-122"/>
                <a:cs typeface="ADLaM Display" panose="02010000000000000000" pitchFamily="2" charset="0"/>
              </a:rPr>
              <a:t>ETHAN</a:t>
            </a:r>
          </a:p>
        </p:txBody>
      </p:sp>
    </p:spTree>
    <p:extLst>
      <p:ext uri="{BB962C8B-B14F-4D97-AF65-F5344CB8AC3E}">
        <p14:creationId xmlns:p14="http://schemas.microsoft.com/office/powerpoint/2010/main" val="19794339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/>
    </mc:Choice>
    <mc:Fallback xmlns="">
      <p:transition spd="slow" advClick="0" advTm="0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E9BE72-FB2D-2920-1965-719411436E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ame 6">
            <a:extLst>
              <a:ext uri="{FF2B5EF4-FFF2-40B4-BE49-F238E27FC236}">
                <a16:creationId xmlns:a16="http://schemas.microsoft.com/office/drawing/2014/main" id="{55E13313-D99E-CE5C-B94C-E81A6F2CF814}"/>
              </a:ext>
            </a:extLst>
          </p:cNvPr>
          <p:cNvSpPr/>
          <p:nvPr/>
        </p:nvSpPr>
        <p:spPr>
          <a:xfrm>
            <a:off x="968616" y="1244184"/>
            <a:ext cx="10313233" cy="4182256"/>
          </a:xfrm>
          <a:prstGeom prst="fram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AU" sz="19900" b="1" dirty="0">
                <a:solidFill>
                  <a:sysClr val="windowText" lastClr="000000"/>
                </a:solidFill>
                <a:latin typeface="Alasassy Caps" pitchFamily="2" charset="0"/>
                <a:ea typeface="STCaiyun" panose="02010800040101010101" pitchFamily="2" charset="-122"/>
                <a:cs typeface="ADLaM Display" panose="02010000000000000000" pitchFamily="2" charset="0"/>
              </a:rPr>
              <a:t>Ben</a:t>
            </a:r>
          </a:p>
        </p:txBody>
      </p:sp>
    </p:spTree>
    <p:extLst>
      <p:ext uri="{BB962C8B-B14F-4D97-AF65-F5344CB8AC3E}">
        <p14:creationId xmlns:p14="http://schemas.microsoft.com/office/powerpoint/2010/main" val="7798859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/>
    </mc:Choice>
    <mc:Fallback xmlns="">
      <p:transition spd="slow" advClick="0" advTm="0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C01058-4B07-8D9F-21E2-8DA541A358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ame 6">
            <a:extLst>
              <a:ext uri="{FF2B5EF4-FFF2-40B4-BE49-F238E27FC236}">
                <a16:creationId xmlns:a16="http://schemas.microsoft.com/office/drawing/2014/main" id="{DF6871BB-DCB0-4FBF-D10B-3FE7F5C35DBF}"/>
              </a:ext>
            </a:extLst>
          </p:cNvPr>
          <p:cNvSpPr/>
          <p:nvPr/>
        </p:nvSpPr>
        <p:spPr>
          <a:xfrm>
            <a:off x="968616" y="1244184"/>
            <a:ext cx="10313233" cy="4182256"/>
          </a:xfrm>
          <a:prstGeom prst="fram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AU" sz="19900" b="1" dirty="0">
                <a:solidFill>
                  <a:sysClr val="windowText" lastClr="000000"/>
                </a:solidFill>
                <a:latin typeface="Alasassy Caps" pitchFamily="2" charset="0"/>
                <a:ea typeface="STCaiyun" panose="02010800040101010101" pitchFamily="2" charset="-122"/>
                <a:cs typeface="ADLaM Display" panose="02010000000000000000" pitchFamily="2" charset="0"/>
              </a:rPr>
              <a:t>Layla</a:t>
            </a:r>
          </a:p>
        </p:txBody>
      </p:sp>
    </p:spTree>
    <p:extLst>
      <p:ext uri="{BB962C8B-B14F-4D97-AF65-F5344CB8AC3E}">
        <p14:creationId xmlns:p14="http://schemas.microsoft.com/office/powerpoint/2010/main" val="13029563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/>
    </mc:Choice>
    <mc:Fallback xmlns="">
      <p:transition spd="slow" advClick="0" advTm="0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122C9A-B455-FA8C-A8BC-9C4749C34F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ame 6">
            <a:extLst>
              <a:ext uri="{FF2B5EF4-FFF2-40B4-BE49-F238E27FC236}">
                <a16:creationId xmlns:a16="http://schemas.microsoft.com/office/drawing/2014/main" id="{C064A7AA-9A33-A7CE-665F-35BF787DA733}"/>
              </a:ext>
            </a:extLst>
          </p:cNvPr>
          <p:cNvSpPr/>
          <p:nvPr/>
        </p:nvSpPr>
        <p:spPr>
          <a:xfrm>
            <a:off x="968616" y="1244184"/>
            <a:ext cx="10313233" cy="4182256"/>
          </a:xfrm>
          <a:prstGeom prst="frame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AU" sz="19900" b="1" dirty="0">
                <a:solidFill>
                  <a:sysClr val="windowText" lastClr="000000"/>
                </a:solidFill>
                <a:latin typeface="Alasassy Caps" pitchFamily="2" charset="0"/>
                <a:ea typeface="STCaiyun" panose="02010800040101010101" pitchFamily="2" charset="-122"/>
                <a:cs typeface="ADLaM Display" panose="02010000000000000000" pitchFamily="2" charset="0"/>
              </a:rPr>
              <a:t>Vanessa</a:t>
            </a:r>
          </a:p>
        </p:txBody>
      </p:sp>
    </p:spTree>
    <p:extLst>
      <p:ext uri="{BB962C8B-B14F-4D97-AF65-F5344CB8AC3E}">
        <p14:creationId xmlns:p14="http://schemas.microsoft.com/office/powerpoint/2010/main" val="26598690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/>
    </mc:Choice>
    <mc:Fallback xmlns="">
      <p:transition spd="slow" advClick="0" advTm="0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187B5F-F397-731F-2A37-FA1D42E8E8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ame 6">
            <a:extLst>
              <a:ext uri="{FF2B5EF4-FFF2-40B4-BE49-F238E27FC236}">
                <a16:creationId xmlns:a16="http://schemas.microsoft.com/office/drawing/2014/main" id="{E4F1832A-8262-9156-D396-5CDE6410C245}"/>
              </a:ext>
            </a:extLst>
          </p:cNvPr>
          <p:cNvSpPr/>
          <p:nvPr/>
        </p:nvSpPr>
        <p:spPr>
          <a:xfrm>
            <a:off x="968616" y="1244184"/>
            <a:ext cx="10313233" cy="4182256"/>
          </a:xfrm>
          <a:prstGeom prst="frame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AU" sz="19900" b="1" dirty="0">
                <a:solidFill>
                  <a:sysClr val="windowText" lastClr="000000"/>
                </a:solidFill>
                <a:latin typeface="Alasassy Caps" pitchFamily="2" charset="0"/>
                <a:ea typeface="STCaiyun" panose="02010800040101010101" pitchFamily="2" charset="-122"/>
                <a:cs typeface="ADLaM Display" panose="02010000000000000000" pitchFamily="2" charset="0"/>
              </a:rPr>
              <a:t>Alex</a:t>
            </a:r>
          </a:p>
        </p:txBody>
      </p:sp>
    </p:spTree>
    <p:extLst>
      <p:ext uri="{BB962C8B-B14F-4D97-AF65-F5344CB8AC3E}">
        <p14:creationId xmlns:p14="http://schemas.microsoft.com/office/powerpoint/2010/main" val="34339990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/>
    </mc:Choice>
    <mc:Fallback xmlns="">
      <p:transition spd="slow" advClick="0" advTm="0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8EC5ED-348B-5F97-EBAF-BBA31FDEB7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ame 6">
            <a:extLst>
              <a:ext uri="{FF2B5EF4-FFF2-40B4-BE49-F238E27FC236}">
                <a16:creationId xmlns:a16="http://schemas.microsoft.com/office/drawing/2014/main" id="{9396B0EA-90E1-4A32-F848-2B37C148B271}"/>
              </a:ext>
            </a:extLst>
          </p:cNvPr>
          <p:cNvSpPr/>
          <p:nvPr/>
        </p:nvSpPr>
        <p:spPr>
          <a:xfrm>
            <a:off x="968616" y="1244184"/>
            <a:ext cx="10313233" cy="4182256"/>
          </a:xfrm>
          <a:prstGeom prst="frame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AU" sz="19900" b="1" dirty="0">
                <a:solidFill>
                  <a:sysClr val="windowText" lastClr="000000"/>
                </a:solidFill>
                <a:latin typeface="Alasassy Caps" pitchFamily="2" charset="0"/>
                <a:ea typeface="STCaiyun" panose="02010800040101010101" pitchFamily="2" charset="-122"/>
                <a:cs typeface="ADLaM Display" panose="02010000000000000000" pitchFamily="2" charset="0"/>
              </a:rPr>
              <a:t>Xavier</a:t>
            </a:r>
          </a:p>
        </p:txBody>
      </p:sp>
    </p:spTree>
    <p:extLst>
      <p:ext uri="{BB962C8B-B14F-4D97-AF65-F5344CB8AC3E}">
        <p14:creationId xmlns:p14="http://schemas.microsoft.com/office/powerpoint/2010/main" val="502063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/>
    </mc:Choice>
    <mc:Fallback xmlns="">
      <p:transition spd="slow" advClick="0" advTm="0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C48149-8CF4-6D1B-AEC1-133FC0281A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ame 6">
            <a:extLst>
              <a:ext uri="{FF2B5EF4-FFF2-40B4-BE49-F238E27FC236}">
                <a16:creationId xmlns:a16="http://schemas.microsoft.com/office/drawing/2014/main" id="{12EF882F-3908-0B41-EBA8-CF007C87DA2B}"/>
              </a:ext>
            </a:extLst>
          </p:cNvPr>
          <p:cNvSpPr/>
          <p:nvPr/>
        </p:nvSpPr>
        <p:spPr>
          <a:xfrm>
            <a:off x="968616" y="1244184"/>
            <a:ext cx="10313233" cy="4182256"/>
          </a:xfrm>
          <a:prstGeom prst="frame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AU" sz="19900" b="1" dirty="0">
                <a:solidFill>
                  <a:sysClr val="windowText" lastClr="000000"/>
                </a:solidFill>
                <a:latin typeface="Alasassy Caps" pitchFamily="2" charset="0"/>
                <a:ea typeface="STCaiyun" panose="02010800040101010101" pitchFamily="2" charset="-122"/>
                <a:cs typeface="ADLaM Display" panose="02010000000000000000" pitchFamily="2" charset="0"/>
              </a:rPr>
              <a:t>Kim</a:t>
            </a:r>
          </a:p>
        </p:txBody>
      </p:sp>
    </p:spTree>
    <p:extLst>
      <p:ext uri="{BB962C8B-B14F-4D97-AF65-F5344CB8AC3E}">
        <p14:creationId xmlns:p14="http://schemas.microsoft.com/office/powerpoint/2010/main" val="34740367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/>
    </mc:Choice>
    <mc:Fallback xmlns="">
      <p:transition spd="slow" advClick="0" advTm="0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DA4922-5623-56F8-CD7E-75E017926B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ame 6">
            <a:extLst>
              <a:ext uri="{FF2B5EF4-FFF2-40B4-BE49-F238E27FC236}">
                <a16:creationId xmlns:a16="http://schemas.microsoft.com/office/drawing/2014/main" id="{A2F02F1B-29D6-86CF-BDD2-2F62BF9CED96}"/>
              </a:ext>
            </a:extLst>
          </p:cNvPr>
          <p:cNvSpPr/>
          <p:nvPr/>
        </p:nvSpPr>
        <p:spPr>
          <a:xfrm>
            <a:off x="968616" y="1244184"/>
            <a:ext cx="10313233" cy="4182256"/>
          </a:xfrm>
          <a:prstGeom prst="fram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AU" sz="19900" b="1" dirty="0">
                <a:solidFill>
                  <a:sysClr val="windowText" lastClr="000000"/>
                </a:solidFill>
                <a:latin typeface="Alasassy Caps" pitchFamily="2" charset="0"/>
                <a:ea typeface="STCaiyun" panose="02010800040101010101" pitchFamily="2" charset="-122"/>
                <a:cs typeface="ADLaM Display" panose="02010000000000000000" pitchFamily="2" charset="0"/>
              </a:rPr>
              <a:t>Kate</a:t>
            </a:r>
          </a:p>
        </p:txBody>
      </p:sp>
    </p:spTree>
    <p:extLst>
      <p:ext uri="{BB962C8B-B14F-4D97-AF65-F5344CB8AC3E}">
        <p14:creationId xmlns:p14="http://schemas.microsoft.com/office/powerpoint/2010/main" val="33050094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/>
    </mc:Choice>
    <mc:Fallback xmlns="">
      <p:transition spd="slow" advClick="0" advTm="0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9C6DF9-6437-11E5-78AA-EA1DF5C05E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ame 6">
            <a:extLst>
              <a:ext uri="{FF2B5EF4-FFF2-40B4-BE49-F238E27FC236}">
                <a16:creationId xmlns:a16="http://schemas.microsoft.com/office/drawing/2014/main" id="{120EDEB8-9297-85D1-146E-B0CCA8A63FB1}"/>
              </a:ext>
            </a:extLst>
          </p:cNvPr>
          <p:cNvSpPr/>
          <p:nvPr/>
        </p:nvSpPr>
        <p:spPr>
          <a:xfrm>
            <a:off x="968616" y="1244184"/>
            <a:ext cx="10313233" cy="4182256"/>
          </a:xfrm>
          <a:prstGeom prst="fram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AU" sz="19900" b="1" dirty="0">
                <a:solidFill>
                  <a:sysClr val="windowText" lastClr="000000"/>
                </a:solidFill>
                <a:latin typeface="Alasassy Caps" pitchFamily="2" charset="0"/>
                <a:ea typeface="STCaiyun" panose="02010800040101010101" pitchFamily="2" charset="-122"/>
                <a:cs typeface="ADLaM Display" panose="02010000000000000000" pitchFamily="2" charset="0"/>
              </a:rPr>
              <a:t>Amy</a:t>
            </a:r>
          </a:p>
        </p:txBody>
      </p:sp>
    </p:spTree>
    <p:extLst>
      <p:ext uri="{BB962C8B-B14F-4D97-AF65-F5344CB8AC3E}">
        <p14:creationId xmlns:p14="http://schemas.microsoft.com/office/powerpoint/2010/main" val="26490556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/>
    </mc:Choice>
    <mc:Fallback xmlns="">
      <p:transition spd="slow" advClick="0" advTm="0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D7F339-294E-1F61-B53D-FF7E5AB8C5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ame 6">
            <a:extLst>
              <a:ext uri="{FF2B5EF4-FFF2-40B4-BE49-F238E27FC236}">
                <a16:creationId xmlns:a16="http://schemas.microsoft.com/office/drawing/2014/main" id="{A5D31CFD-89A5-46CC-D427-55506BC7FAE7}"/>
              </a:ext>
            </a:extLst>
          </p:cNvPr>
          <p:cNvSpPr/>
          <p:nvPr/>
        </p:nvSpPr>
        <p:spPr>
          <a:xfrm>
            <a:off x="968616" y="1244184"/>
            <a:ext cx="10313233" cy="4182256"/>
          </a:xfrm>
          <a:prstGeom prst="frame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AU" sz="19900" b="1" dirty="0">
                <a:solidFill>
                  <a:sysClr val="windowText" lastClr="000000"/>
                </a:solidFill>
                <a:latin typeface="Alasassy Caps" pitchFamily="2" charset="0"/>
                <a:ea typeface="STCaiyun" panose="02010800040101010101" pitchFamily="2" charset="-122"/>
                <a:cs typeface="ADLaM Display" panose="02010000000000000000" pitchFamily="2" charset="0"/>
              </a:rPr>
              <a:t>Owen</a:t>
            </a:r>
          </a:p>
        </p:txBody>
      </p:sp>
    </p:spTree>
    <p:extLst>
      <p:ext uri="{BB962C8B-B14F-4D97-AF65-F5344CB8AC3E}">
        <p14:creationId xmlns:p14="http://schemas.microsoft.com/office/powerpoint/2010/main" val="8243438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/>
    </mc:Choice>
    <mc:Fallback xmlns="">
      <p:transition spd="slow" advClick="0" advTm="0"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3CB183-4E5C-8954-7F47-0CF2123702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ame 6">
            <a:extLst>
              <a:ext uri="{FF2B5EF4-FFF2-40B4-BE49-F238E27FC236}">
                <a16:creationId xmlns:a16="http://schemas.microsoft.com/office/drawing/2014/main" id="{4759BBA9-C605-62BA-6141-56D4F2BB2E83}"/>
              </a:ext>
            </a:extLst>
          </p:cNvPr>
          <p:cNvSpPr/>
          <p:nvPr/>
        </p:nvSpPr>
        <p:spPr>
          <a:xfrm>
            <a:off x="968616" y="1244184"/>
            <a:ext cx="10313233" cy="4182256"/>
          </a:xfrm>
          <a:prstGeom prst="frame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AU" sz="19900" b="1" dirty="0">
                <a:solidFill>
                  <a:sysClr val="windowText" lastClr="000000"/>
                </a:solidFill>
                <a:latin typeface="Alasassy Caps" pitchFamily="2" charset="0"/>
                <a:ea typeface="STCaiyun" panose="02010800040101010101" pitchFamily="2" charset="-122"/>
                <a:cs typeface="ADLaM Display" panose="02010000000000000000" pitchFamily="2" charset="0"/>
              </a:rPr>
              <a:t>Lauren</a:t>
            </a:r>
          </a:p>
        </p:txBody>
      </p:sp>
    </p:spTree>
    <p:extLst>
      <p:ext uri="{BB962C8B-B14F-4D97-AF65-F5344CB8AC3E}">
        <p14:creationId xmlns:p14="http://schemas.microsoft.com/office/powerpoint/2010/main" val="33821006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/>
    </mc:Choice>
    <mc:Fallback xmlns="">
      <p:transition spd="slow" advClick="0" advTm="0"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2AF9A6-C9EE-BC3D-9B5F-2883458072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ame 6">
            <a:extLst>
              <a:ext uri="{FF2B5EF4-FFF2-40B4-BE49-F238E27FC236}">
                <a16:creationId xmlns:a16="http://schemas.microsoft.com/office/drawing/2014/main" id="{A1A43D04-2C02-2D79-2947-1EDB59221E93}"/>
              </a:ext>
            </a:extLst>
          </p:cNvPr>
          <p:cNvSpPr/>
          <p:nvPr/>
        </p:nvSpPr>
        <p:spPr>
          <a:xfrm>
            <a:off x="968616" y="1244184"/>
            <a:ext cx="10313233" cy="4182256"/>
          </a:xfrm>
          <a:prstGeom prst="frame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AU" sz="19900" b="1" dirty="0">
                <a:solidFill>
                  <a:sysClr val="windowText" lastClr="000000"/>
                </a:solidFill>
                <a:latin typeface="Alasassy Caps" pitchFamily="2" charset="0"/>
                <a:ea typeface="STCaiyun" panose="02010800040101010101" pitchFamily="2" charset="-122"/>
                <a:cs typeface="ADLaM Display" panose="02010000000000000000" pitchFamily="2" charset="0"/>
              </a:rPr>
              <a:t>Bec</a:t>
            </a:r>
          </a:p>
        </p:txBody>
      </p:sp>
    </p:spTree>
    <p:extLst>
      <p:ext uri="{BB962C8B-B14F-4D97-AF65-F5344CB8AC3E}">
        <p14:creationId xmlns:p14="http://schemas.microsoft.com/office/powerpoint/2010/main" val="32032780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/>
    </mc:Choice>
    <mc:Fallback xmlns="">
      <p:transition spd="slow" advClick="0" advTm="0"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3FB2A3-FEE7-6495-84EB-0949DFA043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ame 6">
            <a:extLst>
              <a:ext uri="{FF2B5EF4-FFF2-40B4-BE49-F238E27FC236}">
                <a16:creationId xmlns:a16="http://schemas.microsoft.com/office/drawing/2014/main" id="{CAB52160-C661-8198-6A9B-512CD987EDB0}"/>
              </a:ext>
            </a:extLst>
          </p:cNvPr>
          <p:cNvSpPr/>
          <p:nvPr/>
        </p:nvSpPr>
        <p:spPr>
          <a:xfrm>
            <a:off x="968616" y="1244184"/>
            <a:ext cx="10313233" cy="4182256"/>
          </a:xfrm>
          <a:prstGeom prst="frame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AU" sz="19900" b="1" dirty="0">
                <a:solidFill>
                  <a:sysClr val="windowText" lastClr="000000"/>
                </a:solidFill>
                <a:latin typeface="Alasassy Caps" pitchFamily="2" charset="0"/>
                <a:ea typeface="STCaiyun" panose="02010800040101010101" pitchFamily="2" charset="-122"/>
                <a:cs typeface="ADLaM Display" panose="02010000000000000000" pitchFamily="2" charset="0"/>
              </a:rPr>
              <a:t>Blake</a:t>
            </a:r>
          </a:p>
        </p:txBody>
      </p:sp>
    </p:spTree>
    <p:extLst>
      <p:ext uri="{BB962C8B-B14F-4D97-AF65-F5344CB8AC3E}">
        <p14:creationId xmlns:p14="http://schemas.microsoft.com/office/powerpoint/2010/main" val="20776215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/>
    </mc:Choice>
    <mc:Fallback xmlns="">
      <p:transition spd="slow" advClick="0" advTm="0"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8BEB50-EAC9-040E-551F-CA08FF5C9C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ame 6">
            <a:extLst>
              <a:ext uri="{FF2B5EF4-FFF2-40B4-BE49-F238E27FC236}">
                <a16:creationId xmlns:a16="http://schemas.microsoft.com/office/drawing/2014/main" id="{7BD82E72-96E6-5786-AF8B-A3A1279A37E1}"/>
              </a:ext>
            </a:extLst>
          </p:cNvPr>
          <p:cNvSpPr/>
          <p:nvPr/>
        </p:nvSpPr>
        <p:spPr>
          <a:xfrm>
            <a:off x="968616" y="1244184"/>
            <a:ext cx="10313233" cy="4182256"/>
          </a:xfrm>
          <a:prstGeom prst="fram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AU" sz="19900" b="1" dirty="0">
                <a:solidFill>
                  <a:sysClr val="windowText" lastClr="000000"/>
                </a:solidFill>
                <a:latin typeface="Alasassy Caps" pitchFamily="2" charset="0"/>
                <a:ea typeface="STCaiyun" panose="02010800040101010101" pitchFamily="2" charset="-122"/>
                <a:cs typeface="ADLaM Display" panose="02010000000000000000" pitchFamily="2" charset="0"/>
              </a:rPr>
              <a:t>Archie</a:t>
            </a:r>
          </a:p>
        </p:txBody>
      </p:sp>
    </p:spTree>
    <p:extLst>
      <p:ext uri="{BB962C8B-B14F-4D97-AF65-F5344CB8AC3E}">
        <p14:creationId xmlns:p14="http://schemas.microsoft.com/office/powerpoint/2010/main" val="28777715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/>
    </mc:Choice>
    <mc:Fallback xmlns="">
      <p:transition spd="slow" advClick="0" advTm="0"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3077A4-0419-AC65-E3E4-73D43FD141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ame 6">
            <a:extLst>
              <a:ext uri="{FF2B5EF4-FFF2-40B4-BE49-F238E27FC236}">
                <a16:creationId xmlns:a16="http://schemas.microsoft.com/office/drawing/2014/main" id="{F37DABBF-E174-AED7-FC7B-B55AA062766A}"/>
              </a:ext>
            </a:extLst>
          </p:cNvPr>
          <p:cNvSpPr/>
          <p:nvPr/>
        </p:nvSpPr>
        <p:spPr>
          <a:xfrm>
            <a:off x="968616" y="1244184"/>
            <a:ext cx="10313233" cy="4182256"/>
          </a:xfrm>
          <a:prstGeom prst="fram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AU" sz="19900" b="1" dirty="0">
                <a:solidFill>
                  <a:sysClr val="windowText" lastClr="000000"/>
                </a:solidFill>
                <a:latin typeface="Alasassy Caps" pitchFamily="2" charset="0"/>
                <a:ea typeface="STCaiyun" panose="02010800040101010101" pitchFamily="2" charset="-122"/>
                <a:cs typeface="ADLaM Display" panose="02010000000000000000" pitchFamily="2" charset="0"/>
              </a:rPr>
              <a:t>Emily</a:t>
            </a:r>
          </a:p>
        </p:txBody>
      </p:sp>
    </p:spTree>
    <p:extLst>
      <p:ext uri="{BB962C8B-B14F-4D97-AF65-F5344CB8AC3E}">
        <p14:creationId xmlns:p14="http://schemas.microsoft.com/office/powerpoint/2010/main" val="35650568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/>
    </mc:Choice>
    <mc:Fallback xmlns="">
      <p:transition spd="slow" advClick="0" advTm="0"/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430476-BECC-4FC0-04AC-A93E805BC6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ame 6">
            <a:extLst>
              <a:ext uri="{FF2B5EF4-FFF2-40B4-BE49-F238E27FC236}">
                <a16:creationId xmlns:a16="http://schemas.microsoft.com/office/drawing/2014/main" id="{1375BDCC-8BA1-BA4D-02C3-C2F47812D6B8}"/>
              </a:ext>
            </a:extLst>
          </p:cNvPr>
          <p:cNvSpPr/>
          <p:nvPr/>
        </p:nvSpPr>
        <p:spPr>
          <a:xfrm>
            <a:off x="968616" y="1244184"/>
            <a:ext cx="10313233" cy="4182256"/>
          </a:xfrm>
          <a:prstGeom prst="frame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AU" sz="19900" b="1" dirty="0">
                <a:solidFill>
                  <a:sysClr val="windowText" lastClr="000000"/>
                </a:solidFill>
                <a:latin typeface="Alasassy Caps" pitchFamily="2" charset="0"/>
                <a:ea typeface="STCaiyun" panose="02010800040101010101" pitchFamily="2" charset="-122"/>
                <a:cs typeface="ADLaM Display" panose="02010000000000000000" pitchFamily="2" charset="0"/>
              </a:rPr>
              <a:t>Michael</a:t>
            </a:r>
          </a:p>
        </p:txBody>
      </p:sp>
    </p:spTree>
    <p:extLst>
      <p:ext uri="{BB962C8B-B14F-4D97-AF65-F5344CB8AC3E}">
        <p14:creationId xmlns:p14="http://schemas.microsoft.com/office/powerpoint/2010/main" val="14499351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/>
    </mc:Choice>
    <mc:Fallback xmlns="">
      <p:transition spd="slow" advClick="0" advTm="0"/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3D34C1-3F45-A6CC-9BB9-058455CBF2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ame 6">
            <a:extLst>
              <a:ext uri="{FF2B5EF4-FFF2-40B4-BE49-F238E27FC236}">
                <a16:creationId xmlns:a16="http://schemas.microsoft.com/office/drawing/2014/main" id="{C18925E7-0D93-084A-AADE-2BD273B18329}"/>
              </a:ext>
            </a:extLst>
          </p:cNvPr>
          <p:cNvSpPr/>
          <p:nvPr/>
        </p:nvSpPr>
        <p:spPr>
          <a:xfrm>
            <a:off x="968616" y="1244184"/>
            <a:ext cx="10313233" cy="4182256"/>
          </a:xfrm>
          <a:prstGeom prst="frame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AU" sz="19900" b="1" dirty="0">
                <a:solidFill>
                  <a:sysClr val="windowText" lastClr="000000"/>
                </a:solidFill>
                <a:latin typeface="Alasassy Caps" pitchFamily="2" charset="0"/>
                <a:ea typeface="STCaiyun" panose="02010800040101010101" pitchFamily="2" charset="-122"/>
                <a:cs typeface="ADLaM Display" panose="02010000000000000000" pitchFamily="2" charset="0"/>
              </a:rPr>
              <a:t>Hannah</a:t>
            </a:r>
          </a:p>
        </p:txBody>
      </p:sp>
    </p:spTree>
    <p:extLst>
      <p:ext uri="{BB962C8B-B14F-4D97-AF65-F5344CB8AC3E}">
        <p14:creationId xmlns:p14="http://schemas.microsoft.com/office/powerpoint/2010/main" val="16546244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/>
    </mc:Choice>
    <mc:Fallback xmlns="">
      <p:transition spd="slow" advClick="0" advTm="0"/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5B8C46-AC00-B0BC-E8BB-CAFE18D703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ame 6">
            <a:extLst>
              <a:ext uri="{FF2B5EF4-FFF2-40B4-BE49-F238E27FC236}">
                <a16:creationId xmlns:a16="http://schemas.microsoft.com/office/drawing/2014/main" id="{AFA1472F-7053-A761-191B-3B4B499E86A0}"/>
              </a:ext>
            </a:extLst>
          </p:cNvPr>
          <p:cNvSpPr/>
          <p:nvPr/>
        </p:nvSpPr>
        <p:spPr>
          <a:xfrm>
            <a:off x="968616" y="1244184"/>
            <a:ext cx="10313233" cy="4182256"/>
          </a:xfrm>
          <a:prstGeom prst="frame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AU" sz="19900" b="1" dirty="0">
                <a:solidFill>
                  <a:sysClr val="windowText" lastClr="000000"/>
                </a:solidFill>
                <a:latin typeface="Alasassy Caps" pitchFamily="2" charset="0"/>
                <a:ea typeface="STCaiyun" panose="02010800040101010101" pitchFamily="2" charset="-122"/>
                <a:cs typeface="ADLaM Display" panose="02010000000000000000" pitchFamily="2" charset="0"/>
              </a:rPr>
              <a:t>Tanya</a:t>
            </a:r>
          </a:p>
        </p:txBody>
      </p:sp>
    </p:spTree>
    <p:extLst>
      <p:ext uri="{BB962C8B-B14F-4D97-AF65-F5344CB8AC3E}">
        <p14:creationId xmlns:p14="http://schemas.microsoft.com/office/powerpoint/2010/main" val="15821891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/>
    </mc:Choice>
    <mc:Fallback xmlns="">
      <p:transition spd="slow" advClick="0" advTm="0"/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961ABC-AD44-5A11-50E2-88294A9B5E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ame 6">
            <a:extLst>
              <a:ext uri="{FF2B5EF4-FFF2-40B4-BE49-F238E27FC236}">
                <a16:creationId xmlns:a16="http://schemas.microsoft.com/office/drawing/2014/main" id="{4805B298-A0F6-5E1D-33E4-D618F13A8EB6}"/>
              </a:ext>
            </a:extLst>
          </p:cNvPr>
          <p:cNvSpPr/>
          <p:nvPr/>
        </p:nvSpPr>
        <p:spPr>
          <a:xfrm>
            <a:off x="968616" y="1244184"/>
            <a:ext cx="10313233" cy="4182256"/>
          </a:xfrm>
          <a:prstGeom prst="frame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AU" sz="19900" b="1" dirty="0">
                <a:solidFill>
                  <a:sysClr val="windowText" lastClr="000000"/>
                </a:solidFill>
                <a:latin typeface="Alasassy Caps" pitchFamily="2" charset="0"/>
                <a:ea typeface="STCaiyun" panose="02010800040101010101" pitchFamily="2" charset="-122"/>
                <a:cs typeface="ADLaM Display" panose="02010000000000000000" pitchFamily="2" charset="0"/>
              </a:rPr>
              <a:t>Kelly</a:t>
            </a:r>
          </a:p>
        </p:txBody>
      </p:sp>
    </p:spTree>
    <p:extLst>
      <p:ext uri="{BB962C8B-B14F-4D97-AF65-F5344CB8AC3E}">
        <p14:creationId xmlns:p14="http://schemas.microsoft.com/office/powerpoint/2010/main" val="19625609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/>
    </mc:Choice>
    <mc:Fallback xmlns="">
      <p:transition spd="slow" advClick="0" advTm="0"/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65AB2C-720D-73F7-467B-DDC9794771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ame 6">
            <a:extLst>
              <a:ext uri="{FF2B5EF4-FFF2-40B4-BE49-F238E27FC236}">
                <a16:creationId xmlns:a16="http://schemas.microsoft.com/office/drawing/2014/main" id="{03E68FF0-BD67-34B2-36BA-A3EDCDD24018}"/>
              </a:ext>
            </a:extLst>
          </p:cNvPr>
          <p:cNvSpPr/>
          <p:nvPr/>
        </p:nvSpPr>
        <p:spPr>
          <a:xfrm>
            <a:off x="968616" y="1244184"/>
            <a:ext cx="10313233" cy="4182256"/>
          </a:xfrm>
          <a:prstGeom prst="fram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AU" sz="19900" b="1" dirty="0">
                <a:solidFill>
                  <a:sysClr val="windowText" lastClr="000000"/>
                </a:solidFill>
                <a:latin typeface="Alasassy Caps" pitchFamily="2" charset="0"/>
                <a:ea typeface="STCaiyun" panose="02010800040101010101" pitchFamily="2" charset="-122"/>
                <a:cs typeface="ADLaM Display" panose="02010000000000000000" pitchFamily="2" charset="0"/>
              </a:rPr>
              <a:t>Daniel</a:t>
            </a:r>
          </a:p>
        </p:txBody>
      </p:sp>
    </p:spTree>
    <p:extLst>
      <p:ext uri="{BB962C8B-B14F-4D97-AF65-F5344CB8AC3E}">
        <p14:creationId xmlns:p14="http://schemas.microsoft.com/office/powerpoint/2010/main" val="1680321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/>
    </mc:Choice>
    <mc:Fallback xmlns="">
      <p:transition spd="slow" advClick="0" advTm="0"/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1AEBE0-71ED-5705-45C8-8625072787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ame 6">
            <a:extLst>
              <a:ext uri="{FF2B5EF4-FFF2-40B4-BE49-F238E27FC236}">
                <a16:creationId xmlns:a16="http://schemas.microsoft.com/office/drawing/2014/main" id="{0F85BCE1-635E-86D9-7129-D7AF290C358C}"/>
              </a:ext>
            </a:extLst>
          </p:cNvPr>
          <p:cNvSpPr/>
          <p:nvPr/>
        </p:nvSpPr>
        <p:spPr>
          <a:xfrm>
            <a:off x="968616" y="1244184"/>
            <a:ext cx="10313233" cy="4182256"/>
          </a:xfrm>
          <a:prstGeom prst="fram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AU" sz="19900" b="1" dirty="0">
                <a:solidFill>
                  <a:sysClr val="windowText" lastClr="000000"/>
                </a:solidFill>
                <a:latin typeface="Alasassy Caps" pitchFamily="2" charset="0"/>
                <a:ea typeface="STCaiyun" panose="02010800040101010101" pitchFamily="2" charset="-122"/>
                <a:cs typeface="ADLaM Display" panose="02010000000000000000" pitchFamily="2" charset="0"/>
              </a:rPr>
              <a:t>James</a:t>
            </a:r>
          </a:p>
        </p:txBody>
      </p:sp>
    </p:spTree>
    <p:extLst>
      <p:ext uri="{BB962C8B-B14F-4D97-AF65-F5344CB8AC3E}">
        <p14:creationId xmlns:p14="http://schemas.microsoft.com/office/powerpoint/2010/main" val="1449941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/>
    </mc:Choice>
    <mc:Fallback xmlns="">
      <p:transition spd="slow" advClick="0" advTm="0"/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AF35DA-E019-15D1-6515-B08FEC615C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ame 6">
            <a:extLst>
              <a:ext uri="{FF2B5EF4-FFF2-40B4-BE49-F238E27FC236}">
                <a16:creationId xmlns:a16="http://schemas.microsoft.com/office/drawing/2014/main" id="{535425D0-B1B1-49AA-6E18-3DE075B0C2F6}"/>
              </a:ext>
            </a:extLst>
          </p:cNvPr>
          <p:cNvSpPr/>
          <p:nvPr/>
        </p:nvSpPr>
        <p:spPr>
          <a:xfrm>
            <a:off x="968616" y="1244184"/>
            <a:ext cx="10313233" cy="4182256"/>
          </a:xfrm>
          <a:prstGeom prst="frame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AU" sz="19900" b="1" dirty="0">
                <a:solidFill>
                  <a:sysClr val="windowText" lastClr="000000"/>
                </a:solidFill>
                <a:latin typeface="Alasassy Caps" pitchFamily="2" charset="0"/>
                <a:ea typeface="STCaiyun" panose="02010800040101010101" pitchFamily="2" charset="-122"/>
                <a:cs typeface="ADLaM Display" panose="02010000000000000000" pitchFamily="2" charset="0"/>
              </a:rPr>
              <a:t>charlotte</a:t>
            </a:r>
          </a:p>
        </p:txBody>
      </p:sp>
    </p:spTree>
    <p:extLst>
      <p:ext uri="{BB962C8B-B14F-4D97-AF65-F5344CB8AC3E}">
        <p14:creationId xmlns:p14="http://schemas.microsoft.com/office/powerpoint/2010/main" val="16624451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/>
    </mc:Choice>
    <mc:Fallback xmlns="">
      <p:transition spd="slow" advClick="0" advTm="0"/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83952F-245A-E5D3-F483-BACD84D74A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ame 6">
            <a:extLst>
              <a:ext uri="{FF2B5EF4-FFF2-40B4-BE49-F238E27FC236}">
                <a16:creationId xmlns:a16="http://schemas.microsoft.com/office/drawing/2014/main" id="{8DA63838-0A8F-BE95-9B5F-6778B0194896}"/>
              </a:ext>
            </a:extLst>
          </p:cNvPr>
          <p:cNvSpPr/>
          <p:nvPr/>
        </p:nvSpPr>
        <p:spPr>
          <a:xfrm>
            <a:off x="968616" y="1244184"/>
            <a:ext cx="10313233" cy="4182256"/>
          </a:xfrm>
          <a:prstGeom prst="frame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AU" sz="19900" b="1" dirty="0">
                <a:solidFill>
                  <a:sysClr val="windowText" lastClr="000000"/>
                </a:solidFill>
                <a:latin typeface="Alasassy Caps" pitchFamily="2" charset="0"/>
                <a:ea typeface="STCaiyun" panose="02010800040101010101" pitchFamily="2" charset="-122"/>
                <a:cs typeface="ADLaM Display" panose="02010000000000000000" pitchFamily="2" charset="0"/>
              </a:rPr>
              <a:t>Luke</a:t>
            </a:r>
          </a:p>
        </p:txBody>
      </p:sp>
    </p:spTree>
    <p:extLst>
      <p:ext uri="{BB962C8B-B14F-4D97-AF65-F5344CB8AC3E}">
        <p14:creationId xmlns:p14="http://schemas.microsoft.com/office/powerpoint/2010/main" val="18408710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/>
    </mc:Choice>
    <mc:Fallback xmlns="">
      <p:transition spd="slow" advClick="0" advTm="0"/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5F057F-BCFF-D116-687F-4F254F0ED8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ame 6">
            <a:extLst>
              <a:ext uri="{FF2B5EF4-FFF2-40B4-BE49-F238E27FC236}">
                <a16:creationId xmlns:a16="http://schemas.microsoft.com/office/drawing/2014/main" id="{CA4A15F2-F372-36D2-A961-7258995515A2}"/>
              </a:ext>
            </a:extLst>
          </p:cNvPr>
          <p:cNvSpPr/>
          <p:nvPr/>
        </p:nvSpPr>
        <p:spPr>
          <a:xfrm>
            <a:off x="968616" y="1244184"/>
            <a:ext cx="10313233" cy="4182256"/>
          </a:xfrm>
          <a:prstGeom prst="frame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AU" sz="19900" b="1" dirty="0" err="1">
                <a:solidFill>
                  <a:sysClr val="windowText" lastClr="000000"/>
                </a:solidFill>
                <a:latin typeface="Alasassy Caps" pitchFamily="2" charset="0"/>
                <a:ea typeface="STCaiyun" panose="02010800040101010101" pitchFamily="2" charset="-122"/>
                <a:cs typeface="ADLaM Display" panose="02010000000000000000" pitchFamily="2" charset="0"/>
              </a:rPr>
              <a:t>sadie</a:t>
            </a:r>
            <a:endParaRPr lang="en-AU" sz="19900" b="1" dirty="0">
              <a:solidFill>
                <a:sysClr val="windowText" lastClr="000000"/>
              </a:solidFill>
              <a:latin typeface="Alasassy Caps" pitchFamily="2" charset="0"/>
              <a:ea typeface="STCaiyun" panose="02010800040101010101" pitchFamily="2" charset="-122"/>
              <a:cs typeface="ADLaM Display" panose="0201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415688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/>
    </mc:Choice>
    <mc:Fallback xmlns="">
      <p:transition spd="slow" advClick="0" advTm="0"/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CE5C2B-AB41-CBE4-FEBA-25434B66E7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ame 6">
            <a:extLst>
              <a:ext uri="{FF2B5EF4-FFF2-40B4-BE49-F238E27FC236}">
                <a16:creationId xmlns:a16="http://schemas.microsoft.com/office/drawing/2014/main" id="{EE8F3ED1-AA9F-87DD-0921-E0F049201D47}"/>
              </a:ext>
            </a:extLst>
          </p:cNvPr>
          <p:cNvSpPr/>
          <p:nvPr/>
        </p:nvSpPr>
        <p:spPr>
          <a:xfrm>
            <a:off x="968616" y="1244184"/>
            <a:ext cx="10313233" cy="4182256"/>
          </a:xfrm>
          <a:prstGeom prst="frame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AU" sz="19900" b="1" dirty="0">
                <a:solidFill>
                  <a:sysClr val="windowText" lastClr="000000"/>
                </a:solidFill>
                <a:latin typeface="Alasassy Caps" pitchFamily="2" charset="0"/>
                <a:ea typeface="STCaiyun" panose="02010800040101010101" pitchFamily="2" charset="-122"/>
                <a:cs typeface="ADLaM Display" panose="02010000000000000000" pitchFamily="2" charset="0"/>
              </a:rPr>
              <a:t>Hunter</a:t>
            </a:r>
          </a:p>
        </p:txBody>
      </p:sp>
    </p:spTree>
    <p:extLst>
      <p:ext uri="{BB962C8B-B14F-4D97-AF65-F5344CB8AC3E}">
        <p14:creationId xmlns:p14="http://schemas.microsoft.com/office/powerpoint/2010/main" val="12315195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/>
    </mc:Choice>
    <mc:Fallback xmlns="">
      <p:transition spd="slow" advClick="0" advTm="0"/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725844-89FB-BF03-D16C-768E35A767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ame 6">
            <a:extLst>
              <a:ext uri="{FF2B5EF4-FFF2-40B4-BE49-F238E27FC236}">
                <a16:creationId xmlns:a16="http://schemas.microsoft.com/office/drawing/2014/main" id="{2ED2B5A3-8AC3-D401-6A1E-83D652AD46DF}"/>
              </a:ext>
            </a:extLst>
          </p:cNvPr>
          <p:cNvSpPr/>
          <p:nvPr/>
        </p:nvSpPr>
        <p:spPr>
          <a:xfrm>
            <a:off x="968616" y="1244184"/>
            <a:ext cx="10313233" cy="4182256"/>
          </a:xfrm>
          <a:prstGeom prst="fram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AU" sz="19900" b="1" dirty="0">
                <a:solidFill>
                  <a:sysClr val="windowText" lastClr="000000"/>
                </a:solidFill>
                <a:latin typeface="Alasassy Caps" pitchFamily="2" charset="0"/>
                <a:ea typeface="STCaiyun" panose="02010800040101010101" pitchFamily="2" charset="-122"/>
                <a:cs typeface="ADLaM Display" panose="02010000000000000000" pitchFamily="2" charset="0"/>
              </a:rPr>
              <a:t>Harry</a:t>
            </a:r>
          </a:p>
        </p:txBody>
      </p:sp>
    </p:spTree>
    <p:extLst>
      <p:ext uri="{BB962C8B-B14F-4D97-AF65-F5344CB8AC3E}">
        <p14:creationId xmlns:p14="http://schemas.microsoft.com/office/powerpoint/2010/main" val="32577805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/>
    </mc:Choice>
    <mc:Fallback xmlns="">
      <p:transition spd="slow" advClick="0" advTm="0"/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DD660A-3ABC-EE8D-7CE2-5BC48789CA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ame 6">
            <a:extLst>
              <a:ext uri="{FF2B5EF4-FFF2-40B4-BE49-F238E27FC236}">
                <a16:creationId xmlns:a16="http://schemas.microsoft.com/office/drawing/2014/main" id="{2C2A065E-03C4-8630-907D-54D14E8CFD65}"/>
              </a:ext>
            </a:extLst>
          </p:cNvPr>
          <p:cNvSpPr/>
          <p:nvPr/>
        </p:nvSpPr>
        <p:spPr>
          <a:xfrm>
            <a:off x="968616" y="1244184"/>
            <a:ext cx="10313233" cy="4182256"/>
          </a:xfrm>
          <a:prstGeom prst="fram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AU" sz="19900" b="1" dirty="0">
                <a:solidFill>
                  <a:sysClr val="windowText" lastClr="000000"/>
                </a:solidFill>
                <a:latin typeface="Alasassy Caps" pitchFamily="2" charset="0"/>
                <a:ea typeface="STCaiyun" panose="02010800040101010101" pitchFamily="2" charset="-122"/>
                <a:cs typeface="ADLaM Display" panose="02010000000000000000" pitchFamily="2" charset="0"/>
              </a:rPr>
              <a:t>Joy</a:t>
            </a:r>
          </a:p>
        </p:txBody>
      </p:sp>
    </p:spTree>
    <p:extLst>
      <p:ext uri="{BB962C8B-B14F-4D97-AF65-F5344CB8AC3E}">
        <p14:creationId xmlns:p14="http://schemas.microsoft.com/office/powerpoint/2010/main" val="7628360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/>
    </mc:Choice>
    <mc:Fallback xmlns="">
      <p:transition spd="slow" advClick="0" advTm="0"/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C7B25D-67C1-0E70-2756-62F0945BA8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ame 6">
            <a:extLst>
              <a:ext uri="{FF2B5EF4-FFF2-40B4-BE49-F238E27FC236}">
                <a16:creationId xmlns:a16="http://schemas.microsoft.com/office/drawing/2014/main" id="{0DD3C1F7-05D2-7C45-4016-C220583A0DE3}"/>
              </a:ext>
            </a:extLst>
          </p:cNvPr>
          <p:cNvSpPr/>
          <p:nvPr/>
        </p:nvSpPr>
        <p:spPr>
          <a:xfrm>
            <a:off x="968616" y="1244184"/>
            <a:ext cx="10313233" cy="4182256"/>
          </a:xfrm>
          <a:prstGeom prst="frame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AU" sz="19900" b="1" dirty="0">
                <a:solidFill>
                  <a:sysClr val="windowText" lastClr="000000"/>
                </a:solidFill>
                <a:latin typeface="Alasassy Caps" pitchFamily="2" charset="0"/>
                <a:ea typeface="STCaiyun" panose="02010800040101010101" pitchFamily="2" charset="-122"/>
                <a:cs typeface="ADLaM Display" panose="02010000000000000000" pitchFamily="2" charset="0"/>
              </a:rPr>
              <a:t>Ava</a:t>
            </a:r>
          </a:p>
        </p:txBody>
      </p:sp>
    </p:spTree>
    <p:extLst>
      <p:ext uri="{BB962C8B-B14F-4D97-AF65-F5344CB8AC3E}">
        <p14:creationId xmlns:p14="http://schemas.microsoft.com/office/powerpoint/2010/main" val="42201708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/>
    </mc:Choice>
    <mc:Fallback xmlns="">
      <p:transition spd="slow" advClick="0" advTm="0"/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FB0000-3577-1D21-E60E-2CC85E6BD1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ame 6">
            <a:extLst>
              <a:ext uri="{FF2B5EF4-FFF2-40B4-BE49-F238E27FC236}">
                <a16:creationId xmlns:a16="http://schemas.microsoft.com/office/drawing/2014/main" id="{A55C19B1-32DB-D58B-2C12-FC61243A3ED7}"/>
              </a:ext>
            </a:extLst>
          </p:cNvPr>
          <p:cNvSpPr/>
          <p:nvPr/>
        </p:nvSpPr>
        <p:spPr>
          <a:xfrm>
            <a:off x="968616" y="1244184"/>
            <a:ext cx="10313233" cy="4182256"/>
          </a:xfrm>
          <a:prstGeom prst="frame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AU" sz="19900" b="1" dirty="0">
                <a:solidFill>
                  <a:sysClr val="windowText" lastClr="000000"/>
                </a:solidFill>
                <a:latin typeface="Alasassy Caps" pitchFamily="2" charset="0"/>
                <a:ea typeface="STCaiyun" panose="02010800040101010101" pitchFamily="2" charset="-122"/>
                <a:cs typeface="ADLaM Display" panose="02010000000000000000" pitchFamily="2" charset="0"/>
              </a:rPr>
              <a:t>Zoe</a:t>
            </a:r>
          </a:p>
        </p:txBody>
      </p:sp>
    </p:spTree>
    <p:extLst>
      <p:ext uri="{BB962C8B-B14F-4D97-AF65-F5344CB8AC3E}">
        <p14:creationId xmlns:p14="http://schemas.microsoft.com/office/powerpoint/2010/main" val="18924915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/>
    </mc:Choice>
    <mc:Fallback xmlns="">
      <p:transition spd="slow" advClick="0" advTm="0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88</TotalTime>
  <Words>58</Words>
  <Application>Microsoft Office PowerPoint</Application>
  <PresentationFormat>Widescreen</PresentationFormat>
  <Paragraphs>34</Paragraphs>
  <Slides>31</Slides>
  <Notes>0</Notes>
  <HiddenSlides>1</HiddenSlides>
  <MMClips>1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36" baseType="lpstr">
      <vt:lpstr>Alasassy Caps</vt:lpstr>
      <vt:lpstr>Aptos</vt:lpstr>
      <vt:lpstr>Aptos Display</vt:lpstr>
      <vt:lpstr>Arial</vt:lpstr>
      <vt:lpstr>Office Theme</vt:lpstr>
      <vt:lpstr>Random generator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NSW Department of Education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Alice Leung</dc:creator>
  <cp:lastModifiedBy>Alice Leung</cp:lastModifiedBy>
  <cp:revision>2</cp:revision>
  <dcterms:created xsi:type="dcterms:W3CDTF">2025-02-09T02:27:04Z</dcterms:created>
  <dcterms:modified xsi:type="dcterms:W3CDTF">2025-02-16T10:05:39Z</dcterms:modified>
</cp:coreProperties>
</file>